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3" r:id="rId2"/>
    <p:sldId id="274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104" d="100"/>
          <a:sy n="104" d="100"/>
        </p:scale>
        <p:origin x="12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Carbonyl compounds 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Complete as much of the synthetic pathway as possible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495D13-3197-4BF4-9CF7-CAFF61D51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290" y="1423843"/>
            <a:ext cx="7863779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Carbonyl compounds 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Complete as much of the synthetic pathway as possible -</a:t>
            </a:r>
            <a:r>
              <a:rPr lang="en-GB" b="1" dirty="0">
                <a:solidFill>
                  <a:srgbClr val="FF0000"/>
                </a:solidFill>
              </a:rPr>
              <a:t>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DA8BBF-8032-4980-A642-1D5112FD0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056" y="1357517"/>
            <a:ext cx="7617691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40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24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Faisal Chaudhary</cp:lastModifiedBy>
  <cp:revision>90</cp:revision>
  <dcterms:created xsi:type="dcterms:W3CDTF">2016-03-19T16:01:33Z</dcterms:created>
  <dcterms:modified xsi:type="dcterms:W3CDTF">2019-09-22T19:48:11Z</dcterms:modified>
</cp:coreProperties>
</file>