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  <p:sldId id="27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Predict, with reasoning, whether ammonia or ethylamine will be a stronger base.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Amines and Amides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conditions are needed to reduce nitrobenzene to phenylamine?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5918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Write two uses of quaternary salts.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Explain how methylamine,CH</a:t>
            </a:r>
            <a:r>
              <a:rPr lang="en-US" sz="1400" b="1" baseline="-25000" dirty="0"/>
              <a:t>3</a:t>
            </a:r>
            <a:r>
              <a:rPr lang="en-US" sz="1400" b="1" dirty="0"/>
              <a:t> NH </a:t>
            </a:r>
            <a:r>
              <a:rPr lang="en-US" sz="1400" b="1" baseline="-25000"/>
              <a:t>2           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Explain why amines and ammonia can act as </a:t>
            </a:r>
            <a:r>
              <a:rPr lang="en-GB" sz="1400" b="1" dirty="0" smtClean="0"/>
              <a:t>a nucleophiles</a:t>
            </a:r>
            <a:r>
              <a:rPr lang="en-GB" sz="1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What does planar cyclic structure mean?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Compounds.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Draw  the structure of benzene.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dirty="0"/>
          </a:p>
          <a:p>
            <a:r>
              <a:rPr lang="en-GB" sz="1400" b="1" dirty="0"/>
              <a:t>What were the discrepancies in </a:t>
            </a:r>
            <a:r>
              <a:rPr lang="en-GB" sz="1400" b="1" dirty="0" err="1"/>
              <a:t>Kekule</a:t>
            </a:r>
            <a:r>
              <a:rPr lang="en-GB" sz="1400" b="1" dirty="0"/>
              <a:t>` structure.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the thermodynamic evidence for the structure of benzene</a:t>
            </a:r>
            <a:r>
              <a:rPr lang="en-GB" sz="14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.</a:t>
            </a:r>
            <a:endParaRPr lang="en-GB" sz="1400" b="1" baseline="30000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Explain why all the bond lengths in benzene ring are the same. 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 </a:t>
            </a:r>
            <a:r>
              <a:rPr lang="en-GB" sz="1600" b="1" dirty="0"/>
              <a:t>Why Benzene has a planar structure?</a:t>
            </a:r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Friedel Crafts acylation?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Write the equation of acyl chlorides and benzene.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Draw the mechanism of reaction acylation of benzene ring .</a:t>
            </a:r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Friedel Crafts acylation?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Aromatic compounds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Nitration of benzene?.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/>
              <a:t>Draw the mechanism of reaction of nitration of benzene</a:t>
            </a:r>
            <a:r>
              <a:rPr lang="en-GB" b="1" dirty="0"/>
              <a:t>. .</a:t>
            </a:r>
          </a:p>
        </p:txBody>
      </p:sp>
    </p:spTree>
    <p:extLst>
      <p:ext uri="{BB962C8B-B14F-4D97-AF65-F5344CB8AC3E}">
        <p14:creationId xmlns:p14="http://schemas.microsoft.com/office/powerpoint/2010/main" val="1686172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166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108</cp:revision>
  <dcterms:created xsi:type="dcterms:W3CDTF">2016-03-19T16:01:33Z</dcterms:created>
  <dcterms:modified xsi:type="dcterms:W3CDTF">2020-02-19T10:55:34Z</dcterms:modified>
</cp:coreProperties>
</file>