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906000" cy="6948488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89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87" autoAdjust="0"/>
    <p:restoredTop sz="94660"/>
  </p:normalViewPr>
  <p:slideViewPr>
    <p:cSldViewPr>
      <p:cViewPr varScale="1">
        <p:scale>
          <a:sx n="107" d="100"/>
          <a:sy n="107" d="100"/>
        </p:scale>
        <p:origin x="1662" y="120"/>
      </p:cViewPr>
      <p:guideLst>
        <p:guide orient="horz" pos="2189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F42B886-AA2B-4C35-A594-B08EEBF205F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BC30045-7DE0-437C-8308-D2E8AE2FA9B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0DF0A1-4FE8-4481-B823-C8BB0EC99110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F5E742B-E5A7-414C-9450-E932FC05CF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84250" y="685800"/>
            <a:ext cx="4889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4D45AAE-D090-4E52-B24B-4ECB11A177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F4FF2A-1269-4D01-928C-1A84367EE74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15BB27-C2A6-42F0-8D4A-BC72568901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BAD19754-8938-49CA-92C9-73BE5BB0B0C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2AE59-37F1-4E67-8831-0DCF8FF590F6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41030-D2AF-47D2-B035-0DC5BF04F8F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A6ED7-EE1E-4DC9-9E7B-03F05A421DB9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B4756-7D6F-41FA-98CD-E62447F6A7D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A7AE4-AEFD-4919-853A-78F35C3CBD25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69963-B5DB-4346-95C5-D7FA25CBB8D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476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97301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E6B08-E35A-45D1-BA71-91A7D4523C9B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5A062-ED66-4FF8-AA83-1FAC4A207C7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8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3F1CC-EBB2-4688-9718-FE5467B07365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DC144B-862F-4F29-9427-C8291236830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406DA-298E-4084-9AF5-F5F894E49DDD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7CD90-22FB-454E-B930-FD9624CFEE2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1A307-3869-46B2-AC72-FB8276B33408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32A79E-CFFD-4680-A788-2E4ACE3690F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D9B9B-3978-41BC-8B29-D8BD425F7196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8C88D-2CD7-46DC-9512-5DD66886521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AC1A1-8F53-4A69-92ED-968E4CCF42ED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E83A41-F2C2-4D26-AB2A-CB849017549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9091C-32FB-43CD-B728-E6791B629B50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F93F5-5D1C-402F-8A4E-B44C3007A95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386387" y="396875"/>
            <a:ext cx="1671638" cy="8451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1476" y="396875"/>
            <a:ext cx="4849813" cy="8451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37A9F-4E34-4094-A0DF-61D1FB43F74D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64F1D-FAC3-4EEC-ABD5-3C5779B6E69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7813"/>
            <a:ext cx="89154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20838"/>
            <a:ext cx="8915400" cy="458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95300" y="6440488"/>
            <a:ext cx="23114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97562E-26A7-4FDE-B8E4-39E10BB4848E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84550" y="6440488"/>
            <a:ext cx="31369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99300" y="6440488"/>
            <a:ext cx="2311400" cy="36988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53DE432-53A8-4C5B-8684-5A55E3332AB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oleObject" Target="../embeddings/oleObject5.bin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2.wmf"/><Relationship Id="rId12" Type="http://schemas.openxmlformats.org/officeDocument/2006/relationships/image" Target="../media/image4.wmf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6.wmf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oleObject" Target="../embeddings/oleObject4.bin"/><Relationship Id="rId5" Type="http://schemas.openxmlformats.org/officeDocument/2006/relationships/image" Target="../media/image1.wmf"/><Relationship Id="rId15" Type="http://schemas.openxmlformats.org/officeDocument/2006/relationships/oleObject" Target="../embeddings/oleObject6.bin"/><Relationship Id="rId10" Type="http://schemas.openxmlformats.org/officeDocument/2006/relationships/image" Target="../media/image7.png"/><Relationship Id="rId4" Type="http://schemas.openxmlformats.org/officeDocument/2006/relationships/oleObject" Target="../embeddings/oleObject1.bin"/><Relationship Id="rId9" Type="http://schemas.openxmlformats.org/officeDocument/2006/relationships/image" Target="../media/image3.wmf"/><Relationship Id="rId14" Type="http://schemas.openxmlformats.org/officeDocument/2006/relationships/image" Target="../media/image5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AutoShape 43"/>
          <p:cNvSpPr>
            <a:spLocks noChangeArrowheads="1"/>
          </p:cNvSpPr>
          <p:nvPr/>
        </p:nvSpPr>
        <p:spPr bwMode="auto">
          <a:xfrm>
            <a:off x="198410" y="591320"/>
            <a:ext cx="5506996" cy="201882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2" name="Text Box 44"/>
          <p:cNvSpPr txBox="1">
            <a:spLocks noChangeArrowheads="1"/>
          </p:cNvSpPr>
          <p:nvPr/>
        </p:nvSpPr>
        <p:spPr bwMode="auto">
          <a:xfrm>
            <a:off x="184056" y="606001"/>
            <a:ext cx="5184576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b="1" i="1" dirty="0" smtClean="0"/>
              <a:t>The three gas laws can be combine to give              ,  show how we can get</a:t>
            </a: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825208" y="4266332"/>
            <a:ext cx="9906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6" name="AutoShape 43"/>
          <p:cNvSpPr>
            <a:spLocks noChangeArrowheads="1"/>
          </p:cNvSpPr>
          <p:nvPr/>
        </p:nvSpPr>
        <p:spPr bwMode="auto">
          <a:xfrm>
            <a:off x="184057" y="2730034"/>
            <a:ext cx="5521349" cy="240039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50" name="AutoShape 43"/>
          <p:cNvSpPr>
            <a:spLocks noChangeArrowheads="1"/>
          </p:cNvSpPr>
          <p:nvPr/>
        </p:nvSpPr>
        <p:spPr bwMode="auto">
          <a:xfrm>
            <a:off x="184056" y="5216707"/>
            <a:ext cx="4867803" cy="153431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51" name="Text Box 44"/>
          <p:cNvSpPr txBox="1">
            <a:spLocks noChangeArrowheads="1"/>
          </p:cNvSpPr>
          <p:nvPr/>
        </p:nvSpPr>
        <p:spPr bwMode="auto">
          <a:xfrm>
            <a:off x="184056" y="5212130"/>
            <a:ext cx="4264888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b="1" i="1" dirty="0" smtClean="0"/>
              <a:t>What is Avogadro’s constant? Give the equation and explain it.</a:t>
            </a:r>
            <a:endParaRPr lang="en-GB" sz="700" b="1" i="1" dirty="0"/>
          </a:p>
        </p:txBody>
      </p:sp>
      <p:sp>
        <p:nvSpPr>
          <p:cNvPr id="29" name="Rounded Rectangle 21">
            <a:extLst>
              <a:ext uri="{FF2B5EF4-FFF2-40B4-BE49-F238E27FC236}">
                <a16:creationId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Ideal Gases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41" name="Rectangle 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2" name="Rectangle 2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3" name="AutoShape 43"/>
          <p:cNvSpPr>
            <a:spLocks noChangeArrowheads="1"/>
          </p:cNvSpPr>
          <p:nvPr/>
        </p:nvSpPr>
        <p:spPr bwMode="auto">
          <a:xfrm>
            <a:off x="5807693" y="601498"/>
            <a:ext cx="3888432" cy="3664834"/>
          </a:xfrm>
          <a:prstGeom prst="roundRect">
            <a:avLst>
              <a:gd name="adj" fmla="val 171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54" name="Text Box 44"/>
          <p:cNvSpPr txBox="1">
            <a:spLocks noChangeArrowheads="1"/>
          </p:cNvSpPr>
          <p:nvPr/>
        </p:nvSpPr>
        <p:spPr bwMode="auto">
          <a:xfrm>
            <a:off x="5921476" y="691273"/>
            <a:ext cx="2487907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b="1" i="1" dirty="0" smtClean="0"/>
              <a:t>Using                        show  </a:t>
            </a:r>
            <a:endParaRPr lang="en-GB" sz="1050" dirty="0"/>
          </a:p>
        </p:txBody>
      </p:sp>
      <p:sp>
        <p:nvSpPr>
          <p:cNvPr id="21" name="Text Box 44"/>
          <p:cNvSpPr txBox="1">
            <a:spLocks noChangeArrowheads="1"/>
          </p:cNvSpPr>
          <p:nvPr/>
        </p:nvSpPr>
        <p:spPr bwMode="auto">
          <a:xfrm>
            <a:off x="233645" y="2789057"/>
            <a:ext cx="5471761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b="1" i="1" dirty="0" smtClean="0"/>
              <a:t>Avogadro and the Mole: explain the equation               using Oxygen as an example.</a:t>
            </a:r>
            <a:endParaRPr lang="en-GB" sz="700" b="1" i="1" dirty="0"/>
          </a:p>
        </p:txBody>
      </p:sp>
      <p:sp>
        <p:nvSpPr>
          <p:cNvPr id="23" name="AutoShape 43"/>
          <p:cNvSpPr>
            <a:spLocks noChangeArrowheads="1"/>
          </p:cNvSpPr>
          <p:nvPr/>
        </p:nvSpPr>
        <p:spPr bwMode="auto">
          <a:xfrm>
            <a:off x="5825441" y="4363263"/>
            <a:ext cx="3888432" cy="897430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123456" y="678682"/>
            <a:ext cx="9906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6946767"/>
              </p:ext>
            </p:extLst>
          </p:nvPr>
        </p:nvGraphicFramePr>
        <p:xfrm>
          <a:off x="3123456" y="678682"/>
          <a:ext cx="533400" cy="20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" r:id="rId4" imgW="533169" imgH="203112" progId="Equation.3">
                  <p:embed/>
                </p:oleObj>
              </mc:Choice>
              <mc:Fallback>
                <p:oleObj r:id="rId4" imgW="533169" imgH="203112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3456" y="678682"/>
                        <a:ext cx="533400" cy="200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769092" y="883372"/>
            <a:ext cx="9906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423414"/>
              </p:ext>
            </p:extLst>
          </p:nvPr>
        </p:nvGraphicFramePr>
        <p:xfrm>
          <a:off x="5051859" y="649648"/>
          <a:ext cx="594658" cy="3148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6" r:id="rId6" imgW="812447" imgH="431613" progId="Equation.3">
                  <p:embed/>
                </p:oleObj>
              </mc:Choice>
              <mc:Fallback>
                <p:oleObj r:id="rId6" imgW="812447" imgH="431613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51859" y="649648"/>
                        <a:ext cx="594658" cy="31481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3199656" y="2880301"/>
            <a:ext cx="9906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32155161"/>
              </p:ext>
            </p:extLst>
          </p:nvPr>
        </p:nvGraphicFramePr>
        <p:xfrm>
          <a:off x="3199656" y="2736285"/>
          <a:ext cx="45720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7" r:id="rId8" imgW="457002" imgH="393529" progId="Equation.3">
                  <p:embed/>
                </p:oleObj>
              </mc:Choice>
              <mc:Fallback>
                <p:oleObj r:id="rId8" imgW="457002" imgH="393529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99656" y="2736285"/>
                        <a:ext cx="457200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37641" y="691273"/>
            <a:ext cx="775134" cy="343897"/>
          </a:xfrm>
          <a:prstGeom prst="rect">
            <a:avLst/>
          </a:prstGeom>
        </p:spPr>
      </p:pic>
      <p:sp>
        <p:nvSpPr>
          <p:cNvPr id="14" name="Rectangle 22"/>
          <p:cNvSpPr>
            <a:spLocks noChangeArrowheads="1"/>
          </p:cNvSpPr>
          <p:nvPr/>
        </p:nvSpPr>
        <p:spPr bwMode="auto">
          <a:xfrm>
            <a:off x="7665113" y="722977"/>
            <a:ext cx="9906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7726157"/>
              </p:ext>
            </p:extLst>
          </p:nvPr>
        </p:nvGraphicFramePr>
        <p:xfrm>
          <a:off x="7665113" y="722977"/>
          <a:ext cx="685800" cy="20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8" r:id="rId11" imgW="685800" imgH="203200" progId="Equation.3">
                  <p:embed/>
                </p:oleObj>
              </mc:Choice>
              <mc:Fallback>
                <p:oleObj r:id="rId11" imgW="685800" imgH="20320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65113" y="722977"/>
                        <a:ext cx="685800" cy="200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24"/>
          <p:cNvSpPr>
            <a:spLocks noChangeArrowheads="1"/>
          </p:cNvSpPr>
          <p:nvPr/>
        </p:nvSpPr>
        <p:spPr bwMode="auto">
          <a:xfrm>
            <a:off x="6941312" y="1495416"/>
            <a:ext cx="9906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7" name="Text Box 44"/>
          <p:cNvSpPr txBox="1">
            <a:spLocks noChangeArrowheads="1"/>
          </p:cNvSpPr>
          <p:nvPr/>
        </p:nvSpPr>
        <p:spPr bwMode="auto">
          <a:xfrm>
            <a:off x="5800089" y="4363260"/>
            <a:ext cx="655300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b="1" i="1" dirty="0" smtClean="0"/>
              <a:t>Derive </a:t>
            </a:r>
            <a:endParaRPr lang="en-GB" sz="700" b="1" i="1" dirty="0"/>
          </a:p>
        </p:txBody>
      </p:sp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0818014"/>
              </p:ext>
            </p:extLst>
          </p:nvPr>
        </p:nvGraphicFramePr>
        <p:xfrm>
          <a:off x="6424521" y="4416582"/>
          <a:ext cx="895350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9" r:id="rId13" imgW="901309" imgH="431613" progId="Equation.3">
                  <p:embed/>
                </p:oleObj>
              </mc:Choice>
              <mc:Fallback>
                <p:oleObj r:id="rId13" imgW="901309" imgH="431613" progId="Equation.3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4521" y="4416582"/>
                        <a:ext cx="895350" cy="428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" name="AutoShape 43"/>
          <p:cNvSpPr>
            <a:spLocks noChangeArrowheads="1"/>
          </p:cNvSpPr>
          <p:nvPr/>
        </p:nvSpPr>
        <p:spPr bwMode="auto">
          <a:xfrm>
            <a:off x="5169024" y="5346452"/>
            <a:ext cx="4527101" cy="1429301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57" name="Text Box 44"/>
          <p:cNvSpPr txBox="1">
            <a:spLocks noChangeArrowheads="1"/>
          </p:cNvSpPr>
          <p:nvPr/>
        </p:nvSpPr>
        <p:spPr bwMode="auto">
          <a:xfrm>
            <a:off x="5199782" y="5360168"/>
            <a:ext cx="4217714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b="1" i="1" dirty="0" smtClean="0"/>
              <a:t>What is the </a:t>
            </a:r>
            <a:r>
              <a:rPr lang="en-GB" sz="1050" b="1" i="1" dirty="0" err="1" smtClean="0"/>
              <a:t>Boltzmaan</a:t>
            </a:r>
            <a:r>
              <a:rPr lang="en-GB" sz="1050" b="1" i="1" dirty="0" smtClean="0"/>
              <a:t> constant? Show </a:t>
            </a:r>
            <a:endParaRPr lang="en-GB" sz="700" b="1" i="1" dirty="0"/>
          </a:p>
        </p:txBody>
      </p:sp>
      <p:graphicFrame>
        <p:nvGraphicFramePr>
          <p:cNvPr id="33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3881383"/>
              </p:ext>
            </p:extLst>
          </p:nvPr>
        </p:nvGraphicFramePr>
        <p:xfrm>
          <a:off x="7905328" y="5414447"/>
          <a:ext cx="695325" cy="20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0" r:id="rId15" imgW="698197" imgH="203112" progId="Equation.3">
                  <p:embed/>
                </p:oleObj>
              </mc:Choice>
              <mc:Fallback>
                <p:oleObj r:id="rId15" imgW="698197" imgH="203112" progId="Equation.3">
                  <p:embed/>
                  <p:pic>
                    <p:nvPicPr>
                      <p:cNvPr id="0" name="Object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05328" y="5414447"/>
                        <a:ext cx="695325" cy="200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1846</TotalTime>
  <Words>54</Words>
  <Application>Microsoft Office PowerPoint</Application>
  <PresentationFormat>Custom</PresentationFormat>
  <Paragraphs>8</Paragraphs>
  <Slides>1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Comic Sans MS</vt:lpstr>
      <vt:lpstr>Office Theme</vt:lpstr>
      <vt:lpstr>Equation.3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PK</dc:creator>
  <cp:lastModifiedBy>Administrator</cp:lastModifiedBy>
  <cp:revision>167</cp:revision>
  <dcterms:created xsi:type="dcterms:W3CDTF">2011-08-26T09:55:57Z</dcterms:created>
  <dcterms:modified xsi:type="dcterms:W3CDTF">2020-04-23T13:22:53Z</dcterms:modified>
</cp:coreProperties>
</file>