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  <p:sldId id="27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Explain why electrophiles are attracted to benzene.</a:t>
            </a:r>
          </a:p>
          <a:p>
            <a:r>
              <a:rPr lang="en-US" sz="1400" dirty="0">
                <a:effectLst/>
              </a:rPr>
              <a:t>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Aromatic Compounds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A halogen carrier , such as AlCl3 is used as a catalyst in the reaction between benzene and ethanoyl chloride.</a:t>
            </a:r>
          </a:p>
          <a:p>
            <a:r>
              <a:rPr lang="en-GB" sz="1400" b="1" dirty="0"/>
              <a:t>Describe the conditions needed for this reaction. </a:t>
            </a:r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r>
              <a:rPr lang="en-GB" sz="1400" b="1" dirty="0"/>
              <a:t>Explain why the halogen carrier is needed as a catalyst for this reaction to occur.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1139" y="245918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are aromatic compounds?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/>
              <a:t>Draw the structure of the electrophile that attacks the benzene ring.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Which halogen carrier is used in the Friedel-Crafts acylation reaction?</a:t>
            </a:r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 What does planar cyclic structure mean?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Aromatic Compounds.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 Draw  the structure of benzene.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dirty="0"/>
          </a:p>
          <a:p>
            <a:r>
              <a:rPr lang="en-GB" sz="1400" b="1" dirty="0"/>
              <a:t>What were the discrepancies in </a:t>
            </a:r>
            <a:r>
              <a:rPr lang="en-GB" sz="1400" b="1" dirty="0" err="1"/>
              <a:t>Kekule</a:t>
            </a:r>
            <a:r>
              <a:rPr lang="en-GB" sz="1400" b="1" dirty="0"/>
              <a:t>` structure.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is the thermodynamic evidence for the structure of benzene</a:t>
            </a:r>
            <a:r>
              <a:rPr lang="en-GB" sz="1400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.</a:t>
            </a:r>
            <a:endParaRPr lang="en-GB" sz="1400" b="1" baseline="30000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Aromatic Compounds 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Explain why all the bond lengths in benzene ring are the same. 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 </a:t>
            </a:r>
            <a:r>
              <a:rPr lang="en-GB" sz="1600" b="1" dirty="0"/>
              <a:t>Why Benzene has a planar structure?</a:t>
            </a:r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is Friedel Crafts acylation?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Aromatic compounds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Write the equation of acyl chlorides and benzene.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Draw the mechanism of reaction acylation of benzene ring .</a:t>
            </a:r>
          </a:p>
        </p:txBody>
      </p:sp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is Friedel Crafts acylation?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Aromatic compounds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is Nitration of benzene?.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/>
              <a:t>Draw the mechanism of reaction of nitration of benzene</a:t>
            </a:r>
            <a:r>
              <a:rPr lang="en-GB" b="1" dirty="0"/>
              <a:t>. .</a:t>
            </a:r>
          </a:p>
        </p:txBody>
      </p:sp>
    </p:spTree>
    <p:extLst>
      <p:ext uri="{BB962C8B-B14F-4D97-AF65-F5344CB8AC3E}">
        <p14:creationId xmlns:p14="http://schemas.microsoft.com/office/powerpoint/2010/main" val="1686172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199</Words>
  <Application>Microsoft Office PowerPoint</Application>
  <PresentationFormat>Widescreen</PresentationFormat>
  <Paragraphs>33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nasreen askari</cp:lastModifiedBy>
  <cp:revision>104</cp:revision>
  <dcterms:created xsi:type="dcterms:W3CDTF">2016-03-19T16:01:33Z</dcterms:created>
  <dcterms:modified xsi:type="dcterms:W3CDTF">2020-02-18T10:10:26Z</dcterms:modified>
</cp:coreProperties>
</file>