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61" r:id="rId3"/>
  </p:sldIdLst>
  <p:sldSz cx="9906000" cy="6948488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500" y="-102"/>
      </p:cViewPr>
      <p:guideLst>
        <p:guide orient="horz" pos="2189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5F42B886-AA2B-4C35-A594-B08EEBF205F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7BC30045-7DE0-437C-8308-D2E8AE2FA9B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90DF0A1-4FE8-4481-B823-C8BB0EC99110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xmlns="" id="{0F5E742B-E5A7-414C-9450-E932FC05CF2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84250" y="685800"/>
            <a:ext cx="4889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xmlns="" id="{04D45AAE-D090-4E52-B24B-4ECB11A177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3F4FF2A-1269-4D01-928C-1A84367EE74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1015BB27-C2A6-42F0-8D4A-BC72568901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BAD19754-8938-49CA-92C9-73BE5BB0B0C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2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2AE59-37F1-4E67-8831-0DCF8FF590F6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141030-D2AF-47D2-B035-0DC5BF04F8F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A6ED7-EE1E-4DC9-9E7B-03F05A421DB9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0B4756-7D6F-41FA-98CD-E62447F6A7D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4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A7AE4-AEFD-4919-853A-78F35C3CBD25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069963-B5DB-4346-95C5-D7FA25CBB8D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1476" y="2311401"/>
            <a:ext cx="3260725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97301" y="2311401"/>
            <a:ext cx="3260725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9E6B08-E35A-45D1-BA71-91A7D4523C9B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45A062-ED66-4FF8-AA83-1FAC4A207C7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8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8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3F1CC-EBB2-4688-9718-FE5467B07365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DC144B-862F-4F29-9427-C8291236830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406DA-298E-4084-9AF5-F5F894E49DDD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97CD90-22FB-454E-B930-FD9624CFEE22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1A307-3869-46B2-AC72-FB8276B33408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32A79E-CFFD-4680-A788-2E4ACE3690F1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1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3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1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5D9B9B-3978-41BC-8B29-D8BD425F7196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58C88D-2CD7-46DC-9512-5DD66886521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EAC1A1-8F53-4A69-92ED-968E4CCF42ED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E83A41-F2C2-4D26-AB2A-CB849017549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59091C-32FB-43CD-B728-E6791B629B50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BF93F5-5D1C-402F-8A4E-B44C3007A95A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386387" y="396875"/>
            <a:ext cx="1671638" cy="84518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1476" y="396875"/>
            <a:ext cx="4849813" cy="84518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B37A9F-4E34-4094-A0DF-61D1FB43F74D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964F1D-FAC3-4EEC-ABD5-3C5779B6E69B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5300" y="277813"/>
            <a:ext cx="891540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5300" y="1620838"/>
            <a:ext cx="8915400" cy="458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95300" y="6440488"/>
            <a:ext cx="2311400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197562E-26A7-4FDE-B8E4-39E10BB4848E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84550" y="6440488"/>
            <a:ext cx="3136900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099300" y="6440488"/>
            <a:ext cx="2311400" cy="36988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353DE432-53A8-4C5B-8684-5A55E3332ABF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Box 9"/>
          <p:cNvSpPr txBox="1">
            <a:spLocks noChangeArrowheads="1"/>
          </p:cNvSpPr>
          <p:nvPr/>
        </p:nvSpPr>
        <p:spPr bwMode="auto">
          <a:xfrm>
            <a:off x="5745163" y="665163"/>
            <a:ext cx="3816350" cy="268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</p:txBody>
      </p:sp>
      <p:sp>
        <p:nvSpPr>
          <p:cNvPr id="2" name="Rounded Rectangle 21">
            <a:extLst>
              <a:ext uri="{FF2B5EF4-FFF2-40B4-BE49-F238E27FC236}">
                <a16:creationId xmlns:a16="http://schemas.microsoft.com/office/drawing/2014/main" xmlns="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2" name="Text Box 29"/>
          <p:cNvSpPr txBox="1">
            <a:spLocks noChangeArrowheads="1"/>
          </p:cNvSpPr>
          <p:nvPr/>
        </p:nvSpPr>
        <p:spPr bwMode="auto">
          <a:xfrm>
            <a:off x="-2617840" y="1045352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5" name="AutoShape 37"/>
          <p:cNvSpPr>
            <a:spLocks noChangeArrowheads="1"/>
          </p:cNvSpPr>
          <p:nvPr/>
        </p:nvSpPr>
        <p:spPr bwMode="auto">
          <a:xfrm>
            <a:off x="238092" y="616724"/>
            <a:ext cx="9358378" cy="2786082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6" name="Text Box 38"/>
          <p:cNvSpPr txBox="1">
            <a:spLocks noChangeArrowheads="1"/>
          </p:cNvSpPr>
          <p:nvPr/>
        </p:nvSpPr>
        <p:spPr bwMode="auto">
          <a:xfrm>
            <a:off x="309530" y="616723"/>
            <a:ext cx="9144064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1000" b="1" i="1" dirty="0" smtClean="0"/>
              <a:t>What is a centripetal force? Explain using three examples (such as a satellite in orbit around the Earth).</a:t>
            </a:r>
          </a:p>
          <a:p>
            <a:pPr eaLnBrk="1" hangingPunct="1">
              <a:spcBef>
                <a:spcPct val="50000"/>
              </a:spcBef>
            </a:pPr>
            <a:endParaRPr lang="en-GB" sz="1000" b="1" i="1" dirty="0" smtClean="0"/>
          </a:p>
          <a:p>
            <a:pPr eaLnBrk="1" hangingPunct="1">
              <a:spcBef>
                <a:spcPct val="50000"/>
              </a:spcBef>
            </a:pPr>
            <a:endParaRPr lang="en-GB" sz="1000" b="1" i="1" dirty="0" smtClean="0"/>
          </a:p>
          <a:p>
            <a:pPr eaLnBrk="1" hangingPunct="1">
              <a:spcBef>
                <a:spcPct val="50000"/>
              </a:spcBef>
            </a:pPr>
            <a:endParaRPr lang="en-GB" sz="1000" b="1" i="1" dirty="0" smtClean="0"/>
          </a:p>
          <a:p>
            <a:pPr eaLnBrk="1" hangingPunct="1">
              <a:spcBef>
                <a:spcPct val="50000"/>
              </a:spcBef>
            </a:pPr>
            <a:endParaRPr lang="en-GB" sz="1000" b="1" i="1" dirty="0" smtClean="0"/>
          </a:p>
          <a:p>
            <a:pPr eaLnBrk="1" hangingPunct="1">
              <a:spcBef>
                <a:spcPct val="50000"/>
              </a:spcBef>
            </a:pPr>
            <a:endParaRPr lang="en-GB" sz="1000" b="1" i="1" dirty="0" smtClean="0"/>
          </a:p>
          <a:p>
            <a:pPr eaLnBrk="1" hangingPunct="1">
              <a:spcBef>
                <a:spcPct val="50000"/>
              </a:spcBef>
            </a:pPr>
            <a:endParaRPr lang="en-GB" sz="1000" b="1" i="1" dirty="0" smtClean="0"/>
          </a:p>
          <a:p>
            <a:pPr eaLnBrk="1" hangingPunct="1">
              <a:spcBef>
                <a:spcPct val="50000"/>
              </a:spcBef>
            </a:pPr>
            <a:endParaRPr lang="en-GB" sz="1000" b="1" i="1" dirty="0" smtClean="0"/>
          </a:p>
          <a:p>
            <a:pPr eaLnBrk="1" hangingPunct="1">
              <a:spcBef>
                <a:spcPct val="50000"/>
              </a:spcBef>
            </a:pPr>
            <a:r>
              <a:rPr lang="en-GB" sz="1000" b="1" i="1" dirty="0" smtClean="0"/>
              <a:t>How can the direction be linked with F=ma?</a:t>
            </a:r>
            <a:r>
              <a:rPr lang="en-GB" sz="1000" dirty="0" smtClean="0"/>
              <a:t> </a:t>
            </a:r>
            <a:endParaRPr lang="en-GB" sz="1000" dirty="0" smtClean="0"/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Centripetal Force and Acceleration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9" name="AutoShape 43"/>
          <p:cNvSpPr>
            <a:spLocks noChangeArrowheads="1"/>
          </p:cNvSpPr>
          <p:nvPr/>
        </p:nvSpPr>
        <p:spPr bwMode="auto">
          <a:xfrm>
            <a:off x="238091" y="3545681"/>
            <a:ext cx="9325008" cy="3071835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" name="Text Box 44"/>
          <p:cNvSpPr txBox="1">
            <a:spLocks noChangeArrowheads="1"/>
          </p:cNvSpPr>
          <p:nvPr/>
        </p:nvSpPr>
        <p:spPr bwMode="auto">
          <a:xfrm>
            <a:off x="238092" y="3545682"/>
            <a:ext cx="9182131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Explain why a centrifugal force doesn’t exist by using a person sitting on a roundabout as an example.</a:t>
            </a:r>
            <a:endParaRPr lang="en-GB" sz="1000" b="1" i="1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Box 9"/>
          <p:cNvSpPr txBox="1">
            <a:spLocks noChangeArrowheads="1"/>
          </p:cNvSpPr>
          <p:nvPr/>
        </p:nvSpPr>
        <p:spPr bwMode="auto">
          <a:xfrm>
            <a:off x="5745163" y="665163"/>
            <a:ext cx="3816350" cy="268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</p:txBody>
      </p:sp>
      <p:sp>
        <p:nvSpPr>
          <p:cNvPr id="3082" name="Text Box 29"/>
          <p:cNvSpPr txBox="1">
            <a:spLocks noChangeArrowheads="1"/>
          </p:cNvSpPr>
          <p:nvPr/>
        </p:nvSpPr>
        <p:spPr bwMode="auto">
          <a:xfrm>
            <a:off x="-2617840" y="1045352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5" name="AutoShape 37"/>
          <p:cNvSpPr>
            <a:spLocks noChangeArrowheads="1"/>
          </p:cNvSpPr>
          <p:nvPr/>
        </p:nvSpPr>
        <p:spPr bwMode="auto">
          <a:xfrm>
            <a:off x="238092" y="616724"/>
            <a:ext cx="9358378" cy="4143404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6" name="Text Box 38"/>
          <p:cNvSpPr txBox="1">
            <a:spLocks noChangeArrowheads="1"/>
          </p:cNvSpPr>
          <p:nvPr/>
        </p:nvSpPr>
        <p:spPr bwMode="auto">
          <a:xfrm>
            <a:off x="309530" y="616723"/>
            <a:ext cx="800105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1000" b="1" i="1" dirty="0" smtClean="0"/>
              <a:t>Show using the diagram opposite how the centripetal acceleration can be derived to give the three equations below. Give units.</a:t>
            </a:r>
            <a:endParaRPr lang="en-GB" sz="1000" dirty="0" smtClean="0"/>
          </a:p>
        </p:txBody>
      </p:sp>
      <p:sp>
        <p:nvSpPr>
          <p:cNvPr id="41988" name="Rectangle 4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1991" name="Rectangle 7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7" name="Rounded Rectangle 21">
            <a:extLst>
              <a:ext uri="{FF2B5EF4-FFF2-40B4-BE49-F238E27FC236}">
                <a16:creationId xmlns:a16="http://schemas.microsoft.com/office/drawing/2014/main" xmlns="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19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Centripetal Force and Acceleration</a:t>
            </a:r>
            <a:endParaRPr lang="en-GB" altLang="en-US" b="1" dirty="0">
              <a:latin typeface="Comic Sans MS" pitchFamily="66" charset="0"/>
            </a:endParaRPr>
          </a:p>
        </p:txBody>
      </p:sp>
      <p:pic>
        <p:nvPicPr>
          <p:cNvPr id="41992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67446" y="831038"/>
            <a:ext cx="2441575" cy="188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3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10652" y="1116790"/>
            <a:ext cx="58737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AutoShape 43"/>
          <p:cNvSpPr>
            <a:spLocks noChangeArrowheads="1"/>
          </p:cNvSpPr>
          <p:nvPr/>
        </p:nvSpPr>
        <p:spPr bwMode="auto">
          <a:xfrm>
            <a:off x="238091" y="4831566"/>
            <a:ext cx="9325008" cy="1785950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5" name="Text Box 44"/>
          <p:cNvSpPr txBox="1">
            <a:spLocks noChangeArrowheads="1"/>
          </p:cNvSpPr>
          <p:nvPr/>
        </p:nvSpPr>
        <p:spPr bwMode="auto">
          <a:xfrm>
            <a:off x="380968" y="4903004"/>
            <a:ext cx="9182131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Show how we can calculate the centripetal force using the 3 equations above.</a:t>
            </a:r>
            <a:endParaRPr lang="en-GB" sz="1000" b="1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692</TotalTime>
  <Words>95</Words>
  <Application>Microsoft Office PowerPoint</Application>
  <PresentationFormat>Custom</PresentationFormat>
  <Paragraphs>46</Paragraphs>
  <Slides>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Slide 1</vt:lpstr>
      <vt:lpstr>Slide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PK</dc:creator>
  <cp:lastModifiedBy>k</cp:lastModifiedBy>
  <cp:revision>81</cp:revision>
  <dcterms:created xsi:type="dcterms:W3CDTF">2011-08-26T09:55:57Z</dcterms:created>
  <dcterms:modified xsi:type="dcterms:W3CDTF">2020-04-23T08:31:04Z</dcterms:modified>
</cp:coreProperties>
</file>