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2" y="8437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are the reciprocal trigonometric functions? State them in terms of sine, cosine, and tangent.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/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Sketch the graph of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NZ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sec</m:t>
                        </m:r>
                      </m:fName>
                      <m:e>
                        <m:r>
                          <a:rPr lang="en-NZ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𝜽</m:t>
                        </m:r>
                      </m:e>
                    </m:func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for the values </a:t>
                </a:r>
                <a14:m>
                  <m:oMath xmlns:m="http://schemas.openxmlformats.org/officeDocument/2006/math">
                    <m:r>
                      <a:rPr lang="en-NZ" sz="1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−</m:t>
                    </m:r>
                    <m:r>
                      <a:rPr lang="en-NZ" sz="1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𝟏𝟖𝟎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°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𝟏𝟖𝟎</m:t>
                    </m:r>
                    <m:r>
                      <a:rPr lang="en-NZ" sz="1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°</m:t>
                    </m:r>
                  </m:oMath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7" name="Rectangle: Rounded Corners 6">
                <a:extLst>
                  <a:ext uri="{FF2B5EF4-FFF2-40B4-BE49-F238E27FC236}">
                    <a16:creationId xmlns:a16="http://schemas.microsoft.com/office/drawing/2014/main" id="{DDE19651-A0BD-4D0C-B00C-3C5576CF37F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/>
              <p:nvPr/>
            </p:nvSpPr>
            <p:spPr>
              <a:xfrm>
                <a:off x="6204361" y="2843369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Sketch the graph of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NZ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csc</m:t>
                        </m:r>
                      </m:fName>
                      <m:e>
                        <m:r>
                          <a:rPr lang="en-NZ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𝜽</m:t>
                        </m:r>
                      </m:e>
                    </m:func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for the values </a:t>
                </a:r>
                <a14:m>
                  <m:oMath xmlns:m="http://schemas.openxmlformats.org/officeDocument/2006/math">
                    <m:r>
                      <a:rPr lang="en-NZ" sz="1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−</m:t>
                    </m:r>
                    <m:r>
                      <a:rPr lang="en-NZ" sz="1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𝟏𝟖𝟎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°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𝟏𝟖𝟎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°</m:t>
                    </m:r>
                  </m:oMath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8" name="Rectangle: Rounded Corners 7">
                <a:extLst>
                  <a:ext uri="{FF2B5EF4-FFF2-40B4-BE49-F238E27FC236}">
                    <a16:creationId xmlns:a16="http://schemas.microsoft.com/office/drawing/2014/main" id="{3761843B-99AD-410D-AB20-A64A3842C80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4361" y="2843369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E8E0734-EE0D-4A67-AC20-36A346C9EFDA}"/>
              </a:ext>
            </a:extLst>
          </p:cNvPr>
          <p:cNvSpPr/>
          <p:nvPr/>
        </p:nvSpPr>
        <p:spPr>
          <a:xfrm>
            <a:off x="404029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Explain how you would start to simplify (first step) a function consisting of a mixture of sine, cosine, tangent, cotangent, secant, and cosecant functions. 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/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Sketch the graph of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NZ" sz="1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NZ" sz="12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halkduster" charset="0"/>
                            <a:cs typeface="Chalkduster" charset="0"/>
                          </a:rPr>
                          <m:t>cot</m:t>
                        </m:r>
                      </m:fName>
                      <m:e>
                        <m:r>
                          <a:rPr lang="en-NZ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Chalkduster" charset="0"/>
                          </a:rPr>
                          <m:t>𝜽</m:t>
                        </m:r>
                      </m:e>
                    </m:func>
                  </m:oMath>
                </a14:m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 </a:t>
                </a:r>
                <a:r>
                  <a:rPr lang="en-NZ" sz="1200" b="1" dirty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for the values </a:t>
                </a:r>
                <a14:m>
                  <m:oMath xmlns:m="http://schemas.openxmlformats.org/officeDocument/2006/math">
                    <m:r>
                      <a:rPr lang="en-NZ" sz="1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−</m:t>
                    </m:r>
                    <m:r>
                      <a:rPr lang="en-NZ" sz="1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𝟏𝟖𝟎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°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𝜽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≤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𝟏𝟖𝟎</m:t>
                    </m:r>
                    <m:r>
                      <a:rPr lang="en-NZ" sz="1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halkduster" charset="0"/>
                      </a:rPr>
                      <m:t>°</m:t>
                    </m:r>
                  </m:oMath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4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Trigonometric Functions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/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NZ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Complete the Trigonometric Identities.</a:t>
                </a:r>
              </a:p>
              <a:p>
                <a:endParaRPr lang="en-NZ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NZ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𝟏</m:t>
                      </m:r>
                      <m:r>
                        <a:rPr lang="en-NZ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+</m:t>
                      </m:r>
                      <m:func>
                        <m:funcPr>
                          <m:ctrlPr>
                            <a:rPr lang="en-NZ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NZ" sz="12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halkduster" charset="0"/>
                                  <a:cs typeface="Chalkduster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NZ" sz="12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halkduster" charset="0"/>
                                  <a:cs typeface="Chalkduster" charset="0"/>
                                </a:rPr>
                                <m:t>tan</m:t>
                              </m:r>
                            </m:e>
                            <m:sup>
                              <m:r>
                                <a:rPr lang="en-NZ" sz="12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halkduster" charset="0"/>
                                  <a:cs typeface="Chalkduster" charset="0"/>
                                </a:rPr>
                                <m:t>𝟐</m:t>
                              </m:r>
                            </m:sup>
                          </m:sSup>
                        </m:fName>
                        <m:e>
                          <m:r>
                            <a:rPr lang="en-NZ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𝒙</m:t>
                          </m:r>
                        </m:e>
                      </m:func>
                      <m:r>
                        <a:rPr lang="en-NZ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NZ" sz="1200" b="1" dirty="0" smtClean="0">
                  <a:solidFill>
                    <a:schemeClr val="tx1"/>
                  </a:solidFill>
                  <a:ea typeface="Cambria Math" panose="02040503050406030204" pitchFamily="18" charset="0"/>
                  <a:cs typeface="Chalkduster" charset="0"/>
                </a:endParaRPr>
              </a:p>
              <a:p>
                <a:endParaRPr lang="en-NZ" sz="1200" b="1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NZ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NZ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𝟏</m:t>
                      </m:r>
                      <m:r>
                        <a:rPr lang="en-NZ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+</m:t>
                      </m:r>
                      <m:func>
                        <m:funcPr>
                          <m:ctrlPr>
                            <a:rPr lang="en-NZ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sSup>
                            <m:sSupPr>
                              <m:ctrlPr>
                                <a:rPr lang="en-NZ" sz="12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halkduster" charset="0"/>
                                  <a:cs typeface="Chalkduster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NZ" sz="1200" b="0" i="0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halkduster" charset="0"/>
                                  <a:cs typeface="Chalkduster" charset="0"/>
                                </a:rPr>
                                <m:t>cot</m:t>
                              </m:r>
                            </m:e>
                            <m:sup>
                              <m:r>
                                <a:rPr lang="en-NZ" sz="1200" b="1" i="1" smtClean="0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  <a:ea typeface="Chalkduster" charset="0"/>
                                  <a:cs typeface="Chalkduster" charset="0"/>
                                </a:rPr>
                                <m:t>𝟐</m:t>
                              </m:r>
                            </m:sup>
                          </m:sSup>
                        </m:fName>
                        <m:e>
                          <m:r>
                            <a:rPr lang="en-NZ" sz="12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𝒙</m:t>
                          </m:r>
                        </m:e>
                      </m:func>
                      <m:r>
                        <a:rPr lang="en-NZ" sz="12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  <a:cs typeface="Chalkduster" charset="0"/>
                        </a:rPr>
                        <m:t>≡</m:t>
                      </m:r>
                    </m:oMath>
                  </m:oMathPara>
                </a14:m>
                <a:endParaRPr lang="en-GB" sz="1200" b="1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6" name="Rectangle: Rounded Corners 5">
                <a:extLst>
                  <a:ext uri="{FF2B5EF4-FFF2-40B4-BE49-F238E27FC236}">
                    <a16:creationId xmlns:a16="http://schemas.microsoft.com/office/drawing/2014/main" id="{6C4F1421-D6A7-4EB7-981E-77D94CA05F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872462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2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range and domain for the inverse of the sine function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761843B-99AD-410D-AB20-A64A3842C801}"/>
              </a:ext>
            </a:extLst>
          </p:cNvPr>
          <p:cNvSpPr/>
          <p:nvPr/>
        </p:nvSpPr>
        <p:spPr>
          <a:xfrm>
            <a:off x="6204361" y="2843369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range and domain for the inverse of the </a:t>
            </a:r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cosine </a:t>
            </a:r>
            <a:r>
              <a:rPr lang="en-GB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function</a:t>
            </a:r>
          </a:p>
          <a:p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EBF2F5C-C4AA-40D1-A7CE-B498718D1086}"/>
              </a:ext>
            </a:extLst>
          </p:cNvPr>
          <p:cNvSpPr/>
          <p:nvPr/>
        </p:nvSpPr>
        <p:spPr>
          <a:xfrm>
            <a:off x="400418" y="2843369"/>
            <a:ext cx="5580000" cy="3601322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NZ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are the inverse trigonometric functions? State them and the function they are an inverse of.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C8AB131-2C83-4A2C-BB73-DFFCC337D80F}"/>
              </a:ext>
            </a:extLst>
          </p:cNvPr>
          <p:cNvSpPr/>
          <p:nvPr/>
        </p:nvSpPr>
        <p:spPr>
          <a:xfrm>
            <a:off x="6207972" y="4814277"/>
            <a:ext cx="5580000" cy="1630414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range and domain for the inverse of the </a:t>
            </a:r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tangent </a:t>
            </a:r>
            <a:r>
              <a:rPr lang="en-GB" sz="1200" b="1" dirty="0">
                <a:solidFill>
                  <a:schemeClr val="tx1"/>
                </a:solidFill>
                <a:ea typeface="Chalkduster" charset="0"/>
                <a:cs typeface="Chalkduster" charset="0"/>
              </a:rPr>
              <a:t>function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Trigonometric Functions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86632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</TotalTime>
  <Words>213</Words>
  <Application>Microsoft Office PowerPoint</Application>
  <PresentationFormat>Widescreen</PresentationFormat>
  <Paragraphs>17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48</cp:revision>
  <dcterms:created xsi:type="dcterms:W3CDTF">2017-07-11T17:32:48Z</dcterms:created>
  <dcterms:modified xsi:type="dcterms:W3CDTF">2020-06-24T14:21:23Z</dcterms:modified>
</cp:coreProperties>
</file>