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1"/>
            <a:ext cx="5580000" cy="5572230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Explain what happens when</a:t>
            </a:r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 a force is applied at an angle to the direction of motion. Use a diagram to assist the </a:t>
            </a:r>
            <a:r>
              <a:rPr lang="en-GB" sz="1200" b="1" dirty="0" err="1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explaination</a:t>
            </a:r>
            <a:r>
              <a:rPr lang="en-GB" sz="1200" b="1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.</a:t>
            </a:r>
            <a:endParaRPr lang="en-GB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How can you find the component of the force that accelerates the object in the direction of motion?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DE19651-A0BD-4D0C-B00C-3C5576CF37FB}"/>
              </a:ext>
            </a:extLst>
          </p:cNvPr>
          <p:cNvSpPr/>
          <p:nvPr/>
        </p:nvSpPr>
        <p:spPr>
          <a:xfrm>
            <a:off x="6204361" y="872462"/>
            <a:ext cx="5580000" cy="2697600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Describe how you would start to model the forces acting on an object that sits on an inclined plane (on a slope).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C8AB131-2C83-4A2C-BB73-DFFCC337D80F}"/>
              </a:ext>
            </a:extLst>
          </p:cNvPr>
          <p:cNvSpPr/>
          <p:nvPr/>
        </p:nvSpPr>
        <p:spPr>
          <a:xfrm>
            <a:off x="6207972" y="3746831"/>
            <a:ext cx="5580000" cy="2697860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How do you find the maximum frictional force between two surfaces? Why is there a limit, and what happens when the limit is surpassed?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Forces and Friction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340</TotalTime>
  <Words>104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Chalkduster</vt:lpstr>
      <vt:lpstr>Nanum Brush Script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50</cp:revision>
  <dcterms:created xsi:type="dcterms:W3CDTF">2017-07-11T17:32:48Z</dcterms:created>
  <dcterms:modified xsi:type="dcterms:W3CDTF">2020-07-16T13:38:06Z</dcterms:modified>
</cp:coreProperties>
</file>