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103" d="100"/>
          <a:sy n="103" d="100"/>
        </p:scale>
        <p:origin x="114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>
                <a:effectLst/>
              </a:rPr>
              <a:t>Give the mass and charge of each of these particles</a:t>
            </a:r>
          </a:p>
          <a:p>
            <a:endParaRPr lang="en-GB" sz="1400" b="1" dirty="0">
              <a:effectLst/>
            </a:endParaRPr>
          </a:p>
          <a:p>
            <a:pPr marL="342900" indent="-342900">
              <a:buAutoNum type="arabicParenR"/>
            </a:pPr>
            <a:r>
              <a:rPr lang="en-GB" sz="1400" b="1" dirty="0">
                <a:effectLst/>
              </a:rPr>
              <a:t>Proton</a:t>
            </a:r>
          </a:p>
          <a:p>
            <a:pPr marL="342900" indent="-342900">
              <a:buAutoNum type="arabicParenR"/>
            </a:pPr>
            <a:r>
              <a:rPr lang="en-GB" sz="1400" b="1" dirty="0"/>
              <a:t>Neutron</a:t>
            </a:r>
          </a:p>
          <a:p>
            <a:pPr marL="342900" indent="-342900">
              <a:buAutoNum type="arabicParenR"/>
            </a:pPr>
            <a:r>
              <a:rPr lang="en-GB" sz="1400" b="1" dirty="0">
                <a:effectLst/>
              </a:rPr>
              <a:t>Electron </a:t>
            </a:r>
          </a:p>
          <a:p>
            <a:endParaRPr lang="en-GB" sz="1400" dirty="0"/>
          </a:p>
          <a:p>
            <a:r>
              <a:rPr lang="en-US" sz="1400" dirty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Topic 1 Atomic Structure 3.1.1.1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Use the following information to identify the element:</a:t>
            </a:r>
          </a:p>
          <a:p>
            <a:endParaRPr lang="en-GB" sz="1400" b="1" dirty="0"/>
          </a:p>
          <a:p>
            <a:r>
              <a:rPr lang="en-GB" sz="1400" b="1" dirty="0"/>
              <a:t>Number of Neutrons is 10</a:t>
            </a:r>
          </a:p>
          <a:p>
            <a:endParaRPr lang="en-GB" sz="1400" b="1" dirty="0"/>
          </a:p>
          <a:p>
            <a:r>
              <a:rPr lang="en-GB" sz="1400" b="1" dirty="0"/>
              <a:t>Number of Protons is 9</a:t>
            </a:r>
          </a:p>
          <a:p>
            <a:endParaRPr lang="en-GB" sz="1400" b="1" dirty="0"/>
          </a:p>
          <a:p>
            <a:r>
              <a:rPr lang="en-GB" sz="1400" b="1" dirty="0"/>
              <a:t>Number of electrons is 9 </a:t>
            </a:r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400" b="1" dirty="0"/>
              <a:t>Explain your answer.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How would you represent an isotope of chlorine with 20 neutrons?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US" sz="1400" b="1" dirty="0"/>
          </a:p>
          <a:p>
            <a:r>
              <a:rPr lang="en-US" sz="1400" b="1" dirty="0"/>
              <a:t>Define the following:</a:t>
            </a:r>
          </a:p>
          <a:p>
            <a:endParaRPr lang="en-US" sz="1400" b="1" dirty="0"/>
          </a:p>
          <a:p>
            <a:r>
              <a:rPr lang="en-US" sz="1400" b="1" dirty="0"/>
              <a:t>“Relative Atomic Mass”</a:t>
            </a:r>
          </a:p>
          <a:p>
            <a:endParaRPr lang="en-US" sz="1400" b="1" dirty="0"/>
          </a:p>
          <a:p>
            <a:r>
              <a:rPr lang="en-US" sz="1400" b="1" dirty="0"/>
              <a:t>“Relative Isotopic Mass”</a:t>
            </a:r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What is the overall charge on an atom and can you explain why?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What information can be gained from a mass spectrum?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Topic 1 Atomic Structure 3.1.1.1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When is the term “relative formula mass” used?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Using the % Abundance and M/Z ratio, calculate the relative atomic mass of </a:t>
            </a:r>
            <a:r>
              <a:rPr lang="en-US" sz="1400" b="1" dirty="0" err="1"/>
              <a:t>sulphur</a:t>
            </a:r>
            <a:r>
              <a:rPr lang="en-US" sz="1400" b="1" dirty="0"/>
              <a:t>:</a:t>
            </a:r>
          </a:p>
          <a:p>
            <a:endParaRPr lang="en-US" sz="1400" b="1" dirty="0"/>
          </a:p>
          <a:p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/>
              <a:t>Label the following diagrams:</a:t>
            </a:r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Is the following statement true or false, Isotopes of the same element have the same reactivity?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/>
              <a:t>Calculate the relative molecular mass of calcium hydroxide :</a:t>
            </a:r>
            <a:endParaRPr lang="en-GB" sz="1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8B8BB5-BAE6-4E77-A8AE-0B91DBB76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89" y="2917784"/>
            <a:ext cx="3157454" cy="2340372"/>
          </a:xfrm>
          <a:prstGeom prst="rect">
            <a:avLst/>
          </a:prstGeom>
        </p:spPr>
      </p:pic>
      <p:pic>
        <p:nvPicPr>
          <p:cNvPr id="5" name="Picture 4" descr="A picture containing indoor, small, green, lamp&#10;&#10;Description automatically generated">
            <a:extLst>
              <a:ext uri="{FF2B5EF4-FFF2-40B4-BE49-F238E27FC236}">
                <a16:creationId xmlns:a16="http://schemas.microsoft.com/office/drawing/2014/main" id="{000287F4-95B9-4AC7-A3EA-2B3FAC8318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2567" y="2369312"/>
            <a:ext cx="1731111" cy="2817845"/>
          </a:xfrm>
          <a:prstGeom prst="rect">
            <a:avLst/>
          </a:prstGeom>
        </p:spPr>
      </p:pic>
      <p:pic>
        <p:nvPicPr>
          <p:cNvPr id="11" name="Picture 10" descr="A picture containing indoor, sky, photo, wall&#10;&#10;Description automatically generated">
            <a:extLst>
              <a:ext uri="{FF2B5EF4-FFF2-40B4-BE49-F238E27FC236}">
                <a16:creationId xmlns:a16="http://schemas.microsoft.com/office/drawing/2014/main" id="{4811E4C1-5967-48E2-8154-30B5934C2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3461" y="2659224"/>
            <a:ext cx="1482395" cy="23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Topic 1 Atomic Structure 3.1.1.1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Can you explain the principles of a simple time of flight (TOF) mass spectrometer?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Write the full electron configuration of the following:</a:t>
            </a:r>
          </a:p>
          <a:p>
            <a:endParaRPr lang="en-GB" b="1" dirty="0"/>
          </a:p>
          <a:p>
            <a:r>
              <a:rPr lang="en-GB" b="1" dirty="0"/>
              <a:t>Calcium and Phosphorous</a:t>
            </a:r>
          </a:p>
        </p:txBody>
      </p:sp>
      <p:pic>
        <p:nvPicPr>
          <p:cNvPr id="3" name="Picture 2" descr="A close up of a device&#10;&#10;Description automatically generated">
            <a:extLst>
              <a:ext uri="{FF2B5EF4-FFF2-40B4-BE49-F238E27FC236}">
                <a16:creationId xmlns:a16="http://schemas.microsoft.com/office/drawing/2014/main" id="{0DC393F5-85A7-4AD2-A420-296E3F253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902" y="1886597"/>
            <a:ext cx="3084863" cy="26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Can you write equations for the first and successive ionisation energies of magnesium? </a:t>
            </a:r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Topic 1 Atomic Structure 3.1.1.1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Can you define 1</a:t>
            </a:r>
            <a:r>
              <a:rPr lang="en-GB" b="1" baseline="30000" dirty="0"/>
              <a:t>st</a:t>
            </a:r>
            <a:r>
              <a:rPr lang="en-GB" b="1" dirty="0"/>
              <a:t> ionisation energy?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Can you explain how first and successive ionisation energies in Period 3 (Na–</a:t>
            </a:r>
            <a:r>
              <a:rPr lang="en-GB" b="1" dirty="0" err="1"/>
              <a:t>Ar</a:t>
            </a:r>
            <a:r>
              <a:rPr lang="en-GB" b="1" dirty="0"/>
              <a:t>) and in Group 2 (Be–Ba) give evidence for electron configuration in sub-shells and in shells?</a:t>
            </a:r>
          </a:p>
          <a:p>
            <a:endParaRPr lang="en-GB" b="1" dirty="0"/>
          </a:p>
          <a:p>
            <a:r>
              <a:rPr lang="en-GB" b="1" dirty="0"/>
              <a:t>Use the diagram to help</a:t>
            </a:r>
          </a:p>
          <a:p>
            <a:endParaRPr lang="en-GB" b="1" dirty="0"/>
          </a:p>
          <a:p>
            <a:endParaRPr lang="en-GB" b="1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AE5E0F5-0AC1-4A7B-B2F1-7703D35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2714" y="2705876"/>
            <a:ext cx="4548249" cy="307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265</Words>
  <Application>Microsoft Office PowerPoint</Application>
  <PresentationFormat>Widescreen</PresentationFormat>
  <Paragraphs>49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Faisal Chaudhary</cp:lastModifiedBy>
  <cp:revision>85</cp:revision>
  <dcterms:created xsi:type="dcterms:W3CDTF">2016-03-19T16:01:33Z</dcterms:created>
  <dcterms:modified xsi:type="dcterms:W3CDTF">2019-09-08T14:02:54Z</dcterms:modified>
</cp:coreProperties>
</file>