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548" y="-102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=""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=""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=""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10050464" y="4481785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4642900" cy="192141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313130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</a:t>
            </a:r>
            <a:r>
              <a:rPr lang="en-GB" sz="1000" b="1" i="1" dirty="0" err="1" smtClean="0"/>
              <a:t>Kirchhof’s</a:t>
            </a:r>
            <a:r>
              <a:rPr lang="en-GB" sz="1000" b="1" i="1" dirty="0" smtClean="0"/>
              <a:t> first law?</a:t>
            </a:r>
          </a:p>
          <a:p>
            <a:endParaRPr lang="en-GB" sz="1000" b="1" i="1" dirty="0" smtClean="0"/>
          </a:p>
          <a:p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Electricity: </a:t>
            </a:r>
            <a:r>
              <a:rPr lang="en-GB" altLang="en-US" b="1" dirty="0" err="1" smtClean="0">
                <a:latin typeface="Comic Sans MS" pitchFamily="66" charset="0"/>
              </a:rPr>
              <a:t>Kirchoff</a:t>
            </a:r>
            <a:r>
              <a:rPr lang="en-GB" altLang="en-US" b="1" dirty="0" smtClean="0">
                <a:latin typeface="Comic Sans MS" pitchFamily="66" charset="0"/>
              </a:rPr>
              <a:t> and Potential Dividers.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10050464" y="541047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70" name="Rectangle 18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76" name="Rectangle 2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8" name="AutoShape 37"/>
          <p:cNvSpPr>
            <a:spLocks noChangeArrowheads="1"/>
          </p:cNvSpPr>
          <p:nvPr/>
        </p:nvSpPr>
        <p:spPr bwMode="auto">
          <a:xfrm>
            <a:off x="272480" y="2610149"/>
            <a:ext cx="9361040" cy="1440160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9" name="Text Box 38"/>
          <p:cNvSpPr txBox="1">
            <a:spLocks noChangeArrowheads="1"/>
          </p:cNvSpPr>
          <p:nvPr/>
        </p:nvSpPr>
        <p:spPr bwMode="auto">
          <a:xfrm>
            <a:off x="272480" y="2610147"/>
            <a:ext cx="65527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a potential divider? Use the circuit diagram to explain and give equations for </a:t>
            </a:r>
            <a:r>
              <a:rPr lang="en-GB" sz="1000" b="1" i="1" dirty="0" err="1" smtClean="0"/>
              <a:t>V1</a:t>
            </a:r>
            <a:r>
              <a:rPr lang="en-GB" sz="1000" b="1" i="1" dirty="0" smtClean="0"/>
              <a:t> and </a:t>
            </a:r>
            <a:r>
              <a:rPr lang="en-GB" sz="1000" b="1" i="1" dirty="0" err="1" smtClean="0"/>
              <a:t>V2</a:t>
            </a:r>
            <a:r>
              <a:rPr lang="en-GB" sz="1000" b="1" i="1" dirty="0" smtClean="0"/>
              <a:t>.</a:t>
            </a:r>
          </a:p>
          <a:p>
            <a:r>
              <a:rPr lang="en-GB" sz="1000" b="1" i="1" dirty="0" smtClean="0"/>
              <a:t> </a:t>
            </a:r>
          </a:p>
        </p:txBody>
      </p:sp>
      <p:sp>
        <p:nvSpPr>
          <p:cNvPr id="73" name="AutoShape 37"/>
          <p:cNvSpPr>
            <a:spLocks noChangeArrowheads="1"/>
          </p:cNvSpPr>
          <p:nvPr/>
        </p:nvSpPr>
        <p:spPr bwMode="auto">
          <a:xfrm>
            <a:off x="272480" y="4122316"/>
            <a:ext cx="4680520" cy="2592288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74" name="Text Box 38"/>
          <p:cNvSpPr txBox="1">
            <a:spLocks noChangeArrowheads="1"/>
          </p:cNvSpPr>
          <p:nvPr/>
        </p:nvSpPr>
        <p:spPr bwMode="auto">
          <a:xfrm>
            <a:off x="344488" y="4266332"/>
            <a:ext cx="3456384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a use using a </a:t>
            </a:r>
            <a:r>
              <a:rPr lang="en-GB" sz="1000" b="1" i="1" dirty="0" err="1" smtClean="0"/>
              <a:t>thermistor</a:t>
            </a:r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2840" y="665932"/>
            <a:ext cx="123987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AutoShape 37"/>
          <p:cNvSpPr>
            <a:spLocks noChangeArrowheads="1"/>
          </p:cNvSpPr>
          <p:nvPr/>
        </p:nvSpPr>
        <p:spPr bwMode="auto">
          <a:xfrm>
            <a:off x="5025008" y="593924"/>
            <a:ext cx="4642900" cy="192141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5" name="Text Box 38"/>
          <p:cNvSpPr txBox="1">
            <a:spLocks noChangeArrowheads="1"/>
          </p:cNvSpPr>
          <p:nvPr/>
        </p:nvSpPr>
        <p:spPr bwMode="auto">
          <a:xfrm>
            <a:off x="5097016" y="665932"/>
            <a:ext cx="324036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</a:t>
            </a:r>
            <a:r>
              <a:rPr lang="en-GB" sz="1000" b="1" i="1" dirty="0" err="1" smtClean="0"/>
              <a:t>Kirchhof’s</a:t>
            </a:r>
            <a:r>
              <a:rPr lang="en-GB" sz="1000" b="1" i="1" dirty="0" smtClean="0"/>
              <a:t> second law?</a:t>
            </a:r>
          </a:p>
          <a:p>
            <a:endParaRPr lang="en-GB" altLang="en-US" sz="1000" b="1" i="1" dirty="0" smtClean="0">
              <a:latin typeface="Comic Sans MS" pitchFamily="66" charset="0"/>
            </a:endParaRPr>
          </a:p>
          <a:p>
            <a:endParaRPr lang="en-GB" altLang="en-US" sz="1000" dirty="0">
              <a:latin typeface="Comic Sans MS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09384" y="665932"/>
            <a:ext cx="1176660" cy="1051457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25822" y="2682157"/>
            <a:ext cx="1462317" cy="1080120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280988" y="904875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       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" name="AutoShape 37"/>
          <p:cNvSpPr>
            <a:spLocks noChangeArrowheads="1"/>
          </p:cNvSpPr>
          <p:nvPr/>
        </p:nvSpPr>
        <p:spPr bwMode="auto">
          <a:xfrm>
            <a:off x="5097016" y="4122316"/>
            <a:ext cx="4680520" cy="2592288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5" name="Text Box 38"/>
          <p:cNvSpPr txBox="1">
            <a:spLocks noChangeArrowheads="1"/>
          </p:cNvSpPr>
          <p:nvPr/>
        </p:nvSpPr>
        <p:spPr bwMode="auto">
          <a:xfrm>
            <a:off x="5097016" y="4122315"/>
            <a:ext cx="345638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</a:t>
            </a:r>
            <a:r>
              <a:rPr lang="en-GB" sz="1000" b="1" i="1" dirty="0" smtClean="0"/>
              <a:t>xplain a use using an </a:t>
            </a:r>
            <a:r>
              <a:rPr lang="en-GB" sz="1000" b="1" i="1" dirty="0" err="1" smtClean="0"/>
              <a:t>LDR</a:t>
            </a:r>
            <a:r>
              <a:rPr lang="en-GB" sz="1000" b="1" i="1" dirty="0" smtClean="0"/>
              <a:t>.</a:t>
            </a:r>
          </a:p>
          <a:p>
            <a:endParaRPr lang="en-GB" sz="1000" b="1" i="1" dirty="0" smtClean="0"/>
          </a:p>
          <a:p>
            <a:r>
              <a:rPr lang="en-GB" sz="1000" dirty="0" smtClean="0"/>
              <a:t>.</a:t>
            </a:r>
            <a:endParaRPr lang="en-GB" sz="1000" dirty="0" smtClean="0"/>
          </a:p>
          <a:p>
            <a:endParaRPr lang="en-GB" sz="1000" b="1" i="1" dirty="0" smtClean="0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77184" y="4266333"/>
            <a:ext cx="1219707" cy="936104"/>
          </a:xfrm>
          <a:prstGeom prst="rect">
            <a:avLst/>
          </a:prstGeom>
          <a:noFill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91918" y="4266333"/>
            <a:ext cx="1229509" cy="9361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1004</TotalTime>
  <Words>55</Words>
  <Application>Microsoft Office PowerPoint</Application>
  <PresentationFormat>Custom</PresentationFormat>
  <Paragraphs>11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SangiKat</cp:lastModifiedBy>
  <cp:revision>172</cp:revision>
  <dcterms:created xsi:type="dcterms:W3CDTF">2011-08-26T09:55:57Z</dcterms:created>
  <dcterms:modified xsi:type="dcterms:W3CDTF">2020-02-28T06:07:16Z</dcterms:modified>
</cp:coreProperties>
</file>