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62" r:id="rId3"/>
    <p:sldId id="264" r:id="rId4"/>
    <p:sldId id="263" r:id="rId5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144" autoAdjust="0"/>
  </p:normalViewPr>
  <p:slideViewPr>
    <p:cSldViewPr>
      <p:cViewPr varScale="1">
        <p:scale>
          <a:sx n="109" d="100"/>
          <a:sy n="109" d="100"/>
        </p:scale>
        <p:origin x="1416" y="114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9174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1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2.bin"/><Relationship Id="rId12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11" Type="http://schemas.openxmlformats.org/officeDocument/2006/relationships/image" Target="../media/image10.wmf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12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166654" y="1116790"/>
            <a:ext cx="4467224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166655" y="1116790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 smtClean="0"/>
              <a:t>1) Distance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7. On the Move. Velocity and Acceleration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17" name="Text Box 44"/>
          <p:cNvSpPr txBox="1">
            <a:spLocks noChangeArrowheads="1"/>
          </p:cNvSpPr>
          <p:nvPr/>
        </p:nvSpPr>
        <p:spPr bwMode="auto">
          <a:xfrm>
            <a:off x="238092" y="616724"/>
            <a:ext cx="435771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For the five quantities below, state whether a scalar or vector . Explain why</a:t>
            </a:r>
          </a:p>
        </p:txBody>
      </p:sp>
      <p:sp>
        <p:nvSpPr>
          <p:cNvPr id="18" name="AutoShape 43"/>
          <p:cNvSpPr>
            <a:spLocks noChangeArrowheads="1"/>
          </p:cNvSpPr>
          <p:nvPr/>
        </p:nvSpPr>
        <p:spPr bwMode="auto">
          <a:xfrm>
            <a:off x="166654" y="2259798"/>
            <a:ext cx="4467224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19" name="Text Box 44"/>
          <p:cNvSpPr txBox="1">
            <a:spLocks noChangeArrowheads="1"/>
          </p:cNvSpPr>
          <p:nvPr/>
        </p:nvSpPr>
        <p:spPr bwMode="auto">
          <a:xfrm>
            <a:off x="166655" y="2259798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 smtClean="0"/>
              <a:t>2) Displacement</a:t>
            </a:r>
          </a:p>
        </p:txBody>
      </p:sp>
      <p:sp>
        <p:nvSpPr>
          <p:cNvPr id="20" name="AutoShape 43"/>
          <p:cNvSpPr>
            <a:spLocks noChangeArrowheads="1"/>
          </p:cNvSpPr>
          <p:nvPr/>
        </p:nvSpPr>
        <p:spPr bwMode="auto">
          <a:xfrm>
            <a:off x="166654" y="3402806"/>
            <a:ext cx="4467224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1" name="Text Box 44"/>
          <p:cNvSpPr txBox="1">
            <a:spLocks noChangeArrowheads="1"/>
          </p:cNvSpPr>
          <p:nvPr/>
        </p:nvSpPr>
        <p:spPr bwMode="auto">
          <a:xfrm>
            <a:off x="166655" y="3402806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 smtClean="0"/>
              <a:t>3) Speed</a:t>
            </a:r>
          </a:p>
        </p:txBody>
      </p:sp>
      <p:sp>
        <p:nvSpPr>
          <p:cNvPr id="22" name="AutoShape 43"/>
          <p:cNvSpPr>
            <a:spLocks noChangeArrowheads="1"/>
          </p:cNvSpPr>
          <p:nvPr/>
        </p:nvSpPr>
        <p:spPr bwMode="auto">
          <a:xfrm>
            <a:off x="166654" y="4545814"/>
            <a:ext cx="4467224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3" name="Text Box 44"/>
          <p:cNvSpPr txBox="1">
            <a:spLocks noChangeArrowheads="1"/>
          </p:cNvSpPr>
          <p:nvPr/>
        </p:nvSpPr>
        <p:spPr bwMode="auto">
          <a:xfrm>
            <a:off x="166655" y="4545814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 smtClean="0"/>
              <a:t>4) Velocity</a:t>
            </a:r>
          </a:p>
        </p:txBody>
      </p:sp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166654" y="5688822"/>
            <a:ext cx="4467224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166655" y="5688822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 smtClean="0"/>
              <a:t>5) Acceleration</a:t>
            </a:r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5024438" y="1116790"/>
            <a:ext cx="4467224" cy="142876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5024439" y="1116790"/>
            <a:ext cx="435771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do positive and negative acceleration mean? Explain using the word velocity in the answer.</a:t>
            </a:r>
          </a:p>
        </p:txBody>
      </p:sp>
      <p:sp>
        <p:nvSpPr>
          <p:cNvPr id="35" name="AutoShape 43"/>
          <p:cNvSpPr>
            <a:spLocks noChangeArrowheads="1"/>
          </p:cNvSpPr>
          <p:nvPr/>
        </p:nvSpPr>
        <p:spPr bwMode="auto">
          <a:xfrm>
            <a:off x="5024438" y="2688426"/>
            <a:ext cx="4467224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6" name="Text Box 44"/>
          <p:cNvSpPr txBox="1">
            <a:spLocks noChangeArrowheads="1"/>
          </p:cNvSpPr>
          <p:nvPr/>
        </p:nvSpPr>
        <p:spPr bwMode="auto">
          <a:xfrm>
            <a:off x="5024439" y="2688426"/>
            <a:ext cx="435771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Write the equation that connects all of these If the object accelerates from a velocity of </a:t>
            </a:r>
            <a:r>
              <a:rPr lang="en-GB" sz="1000" i="1" dirty="0" smtClean="0"/>
              <a:t>u</a:t>
            </a:r>
            <a:r>
              <a:rPr lang="en-GB" sz="1000" dirty="0" smtClean="0"/>
              <a:t> to a velocity of </a:t>
            </a:r>
            <a:r>
              <a:rPr lang="en-GB" sz="1000" i="1" dirty="0" smtClean="0"/>
              <a:t>v</a:t>
            </a:r>
            <a:r>
              <a:rPr lang="en-GB" sz="1000" dirty="0" smtClean="0"/>
              <a:t>, and it takes </a:t>
            </a:r>
            <a:r>
              <a:rPr lang="en-GB" sz="1000" i="1" dirty="0" smtClean="0"/>
              <a:t>t</a:t>
            </a:r>
            <a:r>
              <a:rPr lang="en-GB" sz="1000" dirty="0" smtClean="0"/>
              <a:t> seconds to do it.</a:t>
            </a:r>
            <a:endParaRPr lang="en-GB" sz="1000" b="1" i="1" dirty="0" smtClean="0"/>
          </a:p>
        </p:txBody>
      </p:sp>
      <p:sp>
        <p:nvSpPr>
          <p:cNvPr id="39" name="AutoShape 43"/>
          <p:cNvSpPr>
            <a:spLocks noChangeArrowheads="1"/>
          </p:cNvSpPr>
          <p:nvPr/>
        </p:nvSpPr>
        <p:spPr bwMode="auto">
          <a:xfrm>
            <a:off x="5024438" y="3974309"/>
            <a:ext cx="4467224" cy="129540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0" name="Text Box 44"/>
          <p:cNvSpPr txBox="1">
            <a:spLocks noChangeArrowheads="1"/>
          </p:cNvSpPr>
          <p:nvPr/>
        </p:nvSpPr>
        <p:spPr bwMode="auto">
          <a:xfrm>
            <a:off x="5024439" y="3974310"/>
            <a:ext cx="4357717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uniform acceleration?</a:t>
            </a:r>
          </a:p>
          <a:p>
            <a:endParaRPr lang="en-GB" sz="1000" dirty="0" smtClean="0"/>
          </a:p>
          <a:p>
            <a:endParaRPr lang="en-GB" sz="1000" dirty="0" smtClean="0"/>
          </a:p>
          <a:p>
            <a:r>
              <a:rPr lang="en-GB" sz="1000" dirty="0" smtClean="0"/>
              <a:t>What is non-uniform acceleration? Use the empty box below to give 3 examples of both.</a:t>
            </a:r>
          </a:p>
        </p:txBody>
      </p:sp>
      <p:sp>
        <p:nvSpPr>
          <p:cNvPr id="42" name="AutoShape 43"/>
          <p:cNvSpPr>
            <a:spLocks noChangeArrowheads="1"/>
          </p:cNvSpPr>
          <p:nvPr/>
        </p:nvSpPr>
        <p:spPr bwMode="auto">
          <a:xfrm>
            <a:off x="5024438" y="5331632"/>
            <a:ext cx="4467224" cy="131096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52957" y="576529"/>
            <a:ext cx="2986716" cy="223143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69615" y="621503"/>
            <a:ext cx="284269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Displacement-time graphs A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7. On the Move. Motion Graphs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4070" name="Picture 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2" y="866160"/>
            <a:ext cx="2000912" cy="1348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1" name="Picture 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996" y="891097"/>
            <a:ext cx="1854840" cy="132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2" name="Picture 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351" y="865135"/>
            <a:ext cx="1904377" cy="1349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3" name="Picture 4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2" y="3239279"/>
            <a:ext cx="2276475" cy="131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4" name="Picture 4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431" y="3214720"/>
            <a:ext cx="2225675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5" name="Picture 4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718" y="3264678"/>
            <a:ext cx="2182813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AutoShape 43"/>
          <p:cNvSpPr>
            <a:spLocks noChangeArrowheads="1"/>
          </p:cNvSpPr>
          <p:nvPr/>
        </p:nvSpPr>
        <p:spPr bwMode="auto">
          <a:xfrm>
            <a:off x="3472354" y="571599"/>
            <a:ext cx="2986716" cy="223143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5" name="Text Box 44"/>
          <p:cNvSpPr txBox="1">
            <a:spLocks noChangeArrowheads="1"/>
          </p:cNvSpPr>
          <p:nvPr/>
        </p:nvSpPr>
        <p:spPr bwMode="auto">
          <a:xfrm>
            <a:off x="3489012" y="616573"/>
            <a:ext cx="284269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Displacement-time graphs B</a:t>
            </a:r>
          </a:p>
        </p:txBody>
      </p:sp>
      <p:sp>
        <p:nvSpPr>
          <p:cNvPr id="69" name="AutoShape 43"/>
          <p:cNvSpPr>
            <a:spLocks noChangeArrowheads="1"/>
          </p:cNvSpPr>
          <p:nvPr/>
        </p:nvSpPr>
        <p:spPr bwMode="auto">
          <a:xfrm>
            <a:off x="6646234" y="576529"/>
            <a:ext cx="2986716" cy="223143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70" name="Text Box 44"/>
          <p:cNvSpPr txBox="1">
            <a:spLocks noChangeArrowheads="1"/>
          </p:cNvSpPr>
          <p:nvPr/>
        </p:nvSpPr>
        <p:spPr bwMode="auto">
          <a:xfrm>
            <a:off x="6662892" y="621503"/>
            <a:ext cx="284269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Displacement-time graphs C</a:t>
            </a:r>
          </a:p>
        </p:txBody>
      </p:sp>
      <p:sp>
        <p:nvSpPr>
          <p:cNvPr id="72" name="AutoShape 43"/>
          <p:cNvSpPr>
            <a:spLocks noChangeArrowheads="1"/>
          </p:cNvSpPr>
          <p:nvPr/>
        </p:nvSpPr>
        <p:spPr bwMode="auto">
          <a:xfrm>
            <a:off x="227968" y="2903110"/>
            <a:ext cx="2986716" cy="223143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73" name="Text Box 44"/>
          <p:cNvSpPr txBox="1">
            <a:spLocks noChangeArrowheads="1"/>
          </p:cNvSpPr>
          <p:nvPr/>
        </p:nvSpPr>
        <p:spPr bwMode="auto">
          <a:xfrm>
            <a:off x="244626" y="2948084"/>
            <a:ext cx="284269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Velocity</a:t>
            </a:r>
            <a:r>
              <a:rPr lang="en-GB" sz="1000" b="1" i="1" dirty="0"/>
              <a:t>-</a:t>
            </a:r>
            <a:r>
              <a:rPr lang="en-GB" sz="1000" b="1" i="1" dirty="0" smtClean="0"/>
              <a:t>time graphs A</a:t>
            </a:r>
          </a:p>
        </p:txBody>
      </p:sp>
      <p:sp>
        <p:nvSpPr>
          <p:cNvPr id="77" name="AutoShape 43"/>
          <p:cNvSpPr>
            <a:spLocks noChangeArrowheads="1"/>
          </p:cNvSpPr>
          <p:nvPr/>
        </p:nvSpPr>
        <p:spPr bwMode="auto">
          <a:xfrm>
            <a:off x="3447365" y="2898180"/>
            <a:ext cx="2986716" cy="223143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78" name="Text Box 44"/>
          <p:cNvSpPr txBox="1">
            <a:spLocks noChangeArrowheads="1"/>
          </p:cNvSpPr>
          <p:nvPr/>
        </p:nvSpPr>
        <p:spPr bwMode="auto">
          <a:xfrm>
            <a:off x="3464023" y="2943154"/>
            <a:ext cx="284269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Velocity-time graphs B</a:t>
            </a:r>
          </a:p>
        </p:txBody>
      </p:sp>
      <p:sp>
        <p:nvSpPr>
          <p:cNvPr id="79" name="AutoShape 43"/>
          <p:cNvSpPr>
            <a:spLocks noChangeArrowheads="1"/>
          </p:cNvSpPr>
          <p:nvPr/>
        </p:nvSpPr>
        <p:spPr bwMode="auto">
          <a:xfrm>
            <a:off x="6621245" y="2903110"/>
            <a:ext cx="2986716" cy="223143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80" name="Text Box 44"/>
          <p:cNvSpPr txBox="1">
            <a:spLocks noChangeArrowheads="1"/>
          </p:cNvSpPr>
          <p:nvPr/>
        </p:nvSpPr>
        <p:spPr bwMode="auto">
          <a:xfrm>
            <a:off x="7268510" y="5295094"/>
            <a:ext cx="22370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What does the gradient represent on a displacement-time graph?</a:t>
            </a:r>
          </a:p>
        </p:txBody>
      </p:sp>
      <p:pic>
        <p:nvPicPr>
          <p:cNvPr id="44078" name="Picture 4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2" y="5333779"/>
            <a:ext cx="2441973" cy="1438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" name="AutoShape 43"/>
          <p:cNvSpPr>
            <a:spLocks noChangeArrowheads="1"/>
          </p:cNvSpPr>
          <p:nvPr/>
        </p:nvSpPr>
        <p:spPr bwMode="auto">
          <a:xfrm>
            <a:off x="225890" y="5229691"/>
            <a:ext cx="6959358" cy="161581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6" name="Rectangle 25"/>
          <p:cNvSpPr/>
          <p:nvPr/>
        </p:nvSpPr>
        <p:spPr>
          <a:xfrm>
            <a:off x="2447658" y="5229691"/>
            <a:ext cx="4593574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9400">
              <a:lnSpc>
                <a:spcPct val="115000"/>
              </a:lnSpc>
              <a:spcAft>
                <a:spcPts val="0"/>
              </a:spcAft>
              <a:tabLst>
                <a:tab pos="4591050" algn="l"/>
              </a:tabLst>
            </a:pP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graph show the velocity decreasing in one direction and increasing in the opposite </a:t>
            </a:r>
            <a:r>
              <a:rPr lang="en-GB" sz="1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direction. If 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decide that 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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negative and 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positive then </a:t>
            </a:r>
            <a:r>
              <a:rPr lang="en-GB" sz="1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the 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graph tells us: 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8" name="AutoShape 43"/>
          <p:cNvSpPr>
            <a:spLocks noChangeArrowheads="1"/>
          </p:cNvSpPr>
          <p:nvPr/>
        </p:nvSpPr>
        <p:spPr bwMode="auto">
          <a:xfrm>
            <a:off x="7268510" y="5229691"/>
            <a:ext cx="2349108" cy="162478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89" name="Text Box 44"/>
          <p:cNvSpPr txBox="1">
            <a:spLocks noChangeArrowheads="1"/>
          </p:cNvSpPr>
          <p:nvPr/>
        </p:nvSpPr>
        <p:spPr bwMode="auto">
          <a:xfrm>
            <a:off x="7268510" y="6022833"/>
            <a:ext cx="22370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What does the gradient represent on a displacement-time graph?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16724"/>
            <a:ext cx="4643470" cy="15716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16724"/>
            <a:ext cx="43577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Give the symbols for each the following along with their units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7. On the Move. Equations of Motion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18" name="AutoShape 43"/>
          <p:cNvSpPr>
            <a:spLocks noChangeArrowheads="1"/>
          </p:cNvSpPr>
          <p:nvPr/>
        </p:nvSpPr>
        <p:spPr bwMode="auto">
          <a:xfrm>
            <a:off x="5048216" y="1045352"/>
            <a:ext cx="4691130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19" name="Text Box 44"/>
          <p:cNvSpPr txBox="1">
            <a:spLocks noChangeArrowheads="1"/>
          </p:cNvSpPr>
          <p:nvPr/>
        </p:nvSpPr>
        <p:spPr bwMode="auto">
          <a:xfrm>
            <a:off x="5048217" y="1045352"/>
            <a:ext cx="43577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Equation 1) Show how you get the equation </a:t>
            </a: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7" name="AutoShape 43"/>
          <p:cNvSpPr>
            <a:spLocks noChangeArrowheads="1"/>
          </p:cNvSpPr>
          <p:nvPr/>
        </p:nvSpPr>
        <p:spPr bwMode="auto">
          <a:xfrm>
            <a:off x="5024439" y="616724"/>
            <a:ext cx="4643470" cy="285752"/>
          </a:xfrm>
          <a:prstGeom prst="roundRect">
            <a:avLst>
              <a:gd name="adj" fmla="val 6097"/>
            </a:avLst>
          </a:prstGeom>
          <a:solidFill>
            <a:schemeClr val="tx2">
              <a:lumMod val="40000"/>
              <a:lumOff val="60000"/>
            </a:schemeClr>
          </a:soli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5024440" y="616724"/>
            <a:ext cx="19288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Equations of motion ‘</a:t>
            </a:r>
            <a:r>
              <a:rPr lang="en-GB" sz="1000" b="1" i="1" dirty="0" err="1" smtClean="0"/>
              <a:t>suvat</a:t>
            </a:r>
            <a:r>
              <a:rPr lang="en-GB" sz="1000" b="1" i="1" dirty="0" smtClean="0"/>
              <a:t>’</a:t>
            </a:r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30" y="902477"/>
            <a:ext cx="88656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4037" name="Object 5"/>
          <p:cNvGraphicFramePr>
            <a:graphicFrameLocks noChangeAspect="1"/>
          </p:cNvGraphicFramePr>
          <p:nvPr/>
        </p:nvGraphicFramePr>
        <p:xfrm>
          <a:off x="7834298" y="1116790"/>
          <a:ext cx="617538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5" name="Equation" r:id="rId5" imgW="622030" imgH="152334" progId="Equation.3">
                  <p:embed/>
                </p:oleObj>
              </mc:Choice>
              <mc:Fallback>
                <p:oleObj name="Equation" r:id="rId5" imgW="622030" imgH="152334" progId="Equation.3">
                  <p:embed/>
                  <p:pic>
                    <p:nvPicPr>
                      <p:cNvPr id="4403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4298" y="1116790"/>
                        <a:ext cx="617538" cy="15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238091" y="2331236"/>
            <a:ext cx="4857784" cy="250033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238092" y="2331236"/>
            <a:ext cx="471490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Equation 2) Show how you get the equation    	use the graph</a:t>
            </a:r>
          </a:p>
        </p:txBody>
      </p:sp>
      <p:sp>
        <p:nvSpPr>
          <p:cNvPr id="59" name="AutoShape 43"/>
          <p:cNvSpPr>
            <a:spLocks noChangeArrowheads="1"/>
          </p:cNvSpPr>
          <p:nvPr/>
        </p:nvSpPr>
        <p:spPr bwMode="auto">
          <a:xfrm>
            <a:off x="5238751" y="2188360"/>
            <a:ext cx="4500594" cy="235745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0" name="Text Box 44"/>
          <p:cNvSpPr txBox="1">
            <a:spLocks noChangeArrowheads="1"/>
          </p:cNvSpPr>
          <p:nvPr/>
        </p:nvSpPr>
        <p:spPr bwMode="auto">
          <a:xfrm>
            <a:off x="5238752" y="2188360"/>
            <a:ext cx="43577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Equation 3) Show how you get the equation </a:t>
            </a:r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4042" name="Object 10"/>
          <p:cNvGraphicFramePr>
            <a:graphicFrameLocks noChangeAspect="1"/>
          </p:cNvGraphicFramePr>
          <p:nvPr/>
        </p:nvGraphicFramePr>
        <p:xfrm>
          <a:off x="3024173" y="2402674"/>
          <a:ext cx="792163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6" name="Equation" r:id="rId7" imgW="800100" imgH="228600" progId="Equation.3">
                  <p:embed/>
                </p:oleObj>
              </mc:Choice>
              <mc:Fallback>
                <p:oleObj name="Equation" r:id="rId7" imgW="800100" imgH="228600" progId="Equation.3">
                  <p:embed/>
                  <p:pic>
                    <p:nvPicPr>
                      <p:cNvPr id="4404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4173" y="2402674"/>
                        <a:ext cx="792163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45" name="Picture 1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24239" y="3474244"/>
            <a:ext cx="1463433" cy="1299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4046" name="Object 14"/>
          <p:cNvGraphicFramePr>
            <a:graphicFrameLocks noChangeAspect="1"/>
          </p:cNvGraphicFramePr>
          <p:nvPr/>
        </p:nvGraphicFramePr>
        <p:xfrm>
          <a:off x="8024834" y="2259798"/>
          <a:ext cx="792163" cy="24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7" name="Equation" r:id="rId10" imgW="799753" imgH="241195" progId="Equation.3">
                  <p:embed/>
                </p:oleObj>
              </mc:Choice>
              <mc:Fallback>
                <p:oleObj name="Equation" r:id="rId10" imgW="799753" imgH="241195" progId="Equation.3">
                  <p:embed/>
                  <p:pic>
                    <p:nvPicPr>
                      <p:cNvPr id="44046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4834" y="2259798"/>
                        <a:ext cx="792163" cy="244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AutoShape 43"/>
          <p:cNvSpPr>
            <a:spLocks noChangeArrowheads="1"/>
          </p:cNvSpPr>
          <p:nvPr/>
        </p:nvSpPr>
        <p:spPr bwMode="auto">
          <a:xfrm>
            <a:off x="238092" y="4903004"/>
            <a:ext cx="4857784" cy="188360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3" name="Text Box 44"/>
          <p:cNvSpPr txBox="1">
            <a:spLocks noChangeArrowheads="1"/>
          </p:cNvSpPr>
          <p:nvPr/>
        </p:nvSpPr>
        <p:spPr bwMode="auto">
          <a:xfrm>
            <a:off x="238093" y="4903004"/>
            <a:ext cx="43577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Equation 4) Show how you get the equation </a:t>
            </a:r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4050" name="Object 18"/>
          <p:cNvGraphicFramePr>
            <a:graphicFrameLocks noChangeAspect="1"/>
          </p:cNvGraphicFramePr>
          <p:nvPr/>
        </p:nvGraphicFramePr>
        <p:xfrm>
          <a:off x="2952736" y="4929222"/>
          <a:ext cx="846138" cy="20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8" name="Equation" r:id="rId12" imgW="850531" imgH="203112" progId="Equation.3">
                  <p:embed/>
                </p:oleObj>
              </mc:Choice>
              <mc:Fallback>
                <p:oleObj name="Equation" r:id="rId12" imgW="850531" imgH="203112" progId="Equation.3">
                  <p:embed/>
                  <p:pic>
                    <p:nvPicPr>
                      <p:cNvPr id="4405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2736" y="4929222"/>
                        <a:ext cx="846138" cy="206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AutoShape 43"/>
          <p:cNvSpPr>
            <a:spLocks noChangeArrowheads="1"/>
          </p:cNvSpPr>
          <p:nvPr/>
        </p:nvSpPr>
        <p:spPr bwMode="auto">
          <a:xfrm>
            <a:off x="5310190" y="4831566"/>
            <a:ext cx="4429156" cy="188360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7" name="Text Box 44"/>
          <p:cNvSpPr txBox="1">
            <a:spLocks noChangeArrowheads="1"/>
          </p:cNvSpPr>
          <p:nvPr/>
        </p:nvSpPr>
        <p:spPr bwMode="auto">
          <a:xfrm>
            <a:off x="5524504" y="4974442"/>
            <a:ext cx="321470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Top Tip:</a:t>
            </a:r>
          </a:p>
        </p:txBody>
      </p:sp>
      <p:sp>
        <p:nvSpPr>
          <p:cNvPr id="44053" name="Rectangle 21"/>
          <p:cNvSpPr>
            <a:spLocks noChangeArrowheads="1"/>
          </p:cNvSpPr>
          <p:nvPr/>
        </p:nvSpPr>
        <p:spPr bwMode="auto">
          <a:xfrm>
            <a:off x="5524504" y="5331632"/>
            <a:ext cx="409574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330700" algn="l"/>
              </a:tabLst>
            </a:pPr>
            <a:r>
              <a:rPr kumimoji="0" lang="en-GB" sz="11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Any question can be solved as long as three of the variables are given in the question.</a:t>
            </a:r>
            <a:endParaRPr kumimoji="0" lang="en-GB" sz="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330700" algn="l"/>
              </a:tabLst>
            </a:pPr>
            <a:r>
              <a:rPr kumimoji="0" lang="en-GB" sz="11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Write down all the variables you have and the one you are asked to find, then see which equation you can use.</a:t>
            </a:r>
            <a:endParaRPr kumimoji="0" lang="en-GB" sz="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330700" algn="l"/>
              </a:tabLst>
            </a:pPr>
            <a:r>
              <a:rPr kumimoji="0" lang="en-GB" sz="11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These equations can only be used for motion with UNIFORM ACCELERATION</a:t>
            </a:r>
            <a:r>
              <a:rPr kumimoji="0" lang="en-GB" sz="11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sz="18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232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16724"/>
            <a:ext cx="4643470" cy="15716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16724"/>
            <a:ext cx="43577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acceleration due to gravity, giving examples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7. On the Move. Terminal velocity and Projectile motion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18" name="AutoShape 43"/>
          <p:cNvSpPr>
            <a:spLocks noChangeArrowheads="1"/>
          </p:cNvSpPr>
          <p:nvPr/>
        </p:nvSpPr>
        <p:spPr bwMode="auto">
          <a:xfrm>
            <a:off x="5024437" y="616724"/>
            <a:ext cx="4691130" cy="8572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19" name="Text Box 44"/>
          <p:cNvSpPr txBox="1">
            <a:spLocks noChangeArrowheads="1"/>
          </p:cNvSpPr>
          <p:nvPr/>
        </p:nvSpPr>
        <p:spPr bwMode="auto">
          <a:xfrm>
            <a:off x="5024438" y="616724"/>
            <a:ext cx="43577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type of path called for an object thrown in the air? </a:t>
            </a: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238091" y="2331236"/>
            <a:ext cx="4643471" cy="92869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238092" y="2331236"/>
            <a:ext cx="471490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mass? Give units</a:t>
            </a:r>
          </a:p>
        </p:txBody>
      </p:sp>
      <p:sp>
        <p:nvSpPr>
          <p:cNvPr id="59" name="AutoShape 43"/>
          <p:cNvSpPr>
            <a:spLocks noChangeArrowheads="1"/>
          </p:cNvSpPr>
          <p:nvPr/>
        </p:nvSpPr>
        <p:spPr bwMode="auto">
          <a:xfrm>
            <a:off x="5024438" y="1616856"/>
            <a:ext cx="4500594" cy="235745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2" name="AutoShape 43"/>
          <p:cNvSpPr>
            <a:spLocks noChangeArrowheads="1"/>
          </p:cNvSpPr>
          <p:nvPr/>
        </p:nvSpPr>
        <p:spPr bwMode="auto">
          <a:xfrm>
            <a:off x="238091" y="4331500"/>
            <a:ext cx="4714909" cy="228601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3" name="Text Box 44"/>
          <p:cNvSpPr txBox="1">
            <a:spLocks noChangeArrowheads="1"/>
          </p:cNvSpPr>
          <p:nvPr/>
        </p:nvSpPr>
        <p:spPr bwMode="auto">
          <a:xfrm>
            <a:off x="238092" y="4331500"/>
            <a:ext cx="435771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meant by terminal velocity? Use a parachutist as an example. </a:t>
            </a:r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6" name="AutoShape 43"/>
          <p:cNvSpPr>
            <a:spLocks noChangeArrowheads="1"/>
          </p:cNvSpPr>
          <p:nvPr/>
        </p:nvSpPr>
        <p:spPr bwMode="auto">
          <a:xfrm>
            <a:off x="5095876" y="4117186"/>
            <a:ext cx="4429156" cy="250033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7" name="Text Box 44"/>
          <p:cNvSpPr txBox="1">
            <a:spLocks noChangeArrowheads="1"/>
          </p:cNvSpPr>
          <p:nvPr/>
        </p:nvSpPr>
        <p:spPr bwMode="auto">
          <a:xfrm>
            <a:off x="5238753" y="4188624"/>
            <a:ext cx="221457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why both cannon balls reach the ground at the same time.</a:t>
            </a:r>
          </a:p>
        </p:txBody>
      </p:sp>
      <p:sp>
        <p:nvSpPr>
          <p:cNvPr id="40" name="AutoShape 43"/>
          <p:cNvSpPr>
            <a:spLocks noChangeArrowheads="1"/>
          </p:cNvSpPr>
          <p:nvPr/>
        </p:nvSpPr>
        <p:spPr bwMode="auto">
          <a:xfrm>
            <a:off x="238092" y="3331368"/>
            <a:ext cx="4643471" cy="92869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1" name="Text Box 44"/>
          <p:cNvSpPr txBox="1">
            <a:spLocks noChangeArrowheads="1"/>
          </p:cNvSpPr>
          <p:nvPr/>
        </p:nvSpPr>
        <p:spPr bwMode="auto">
          <a:xfrm>
            <a:off x="238093" y="3331368"/>
            <a:ext cx="471490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weight? Give units</a:t>
            </a:r>
          </a:p>
        </p:txBody>
      </p:sp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10190" y="2259798"/>
            <a:ext cx="3643338" cy="955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" name="Rectangle 45"/>
          <p:cNvSpPr/>
          <p:nvPr/>
        </p:nvSpPr>
        <p:spPr>
          <a:xfrm>
            <a:off x="5167314" y="1616856"/>
            <a:ext cx="383382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 smtClean="0"/>
              <a:t>If the object had an initial velocity of </a:t>
            </a:r>
            <a:r>
              <a:rPr lang="en-GB" sz="1100" i="1" dirty="0" smtClean="0"/>
              <a:t>u</a:t>
            </a:r>
            <a:r>
              <a:rPr lang="en-GB" sz="1100" dirty="0" smtClean="0"/>
              <a:t>, this can be resolved into its horizontal and vertical velocity . Give the horizontal and vertical components of the velocity.</a:t>
            </a:r>
            <a:endParaRPr lang="en-GB" sz="1100" dirty="0"/>
          </a:p>
        </p:txBody>
      </p:sp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68" y="4188624"/>
            <a:ext cx="1900599" cy="117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6092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414</Words>
  <Application>Microsoft Office PowerPoint</Application>
  <PresentationFormat>Custom</PresentationFormat>
  <Paragraphs>60</Paragraphs>
  <Slides>4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Comic Sans MS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Administrator</cp:lastModifiedBy>
  <cp:revision>91</cp:revision>
  <dcterms:created xsi:type="dcterms:W3CDTF">2011-08-26T09:55:57Z</dcterms:created>
  <dcterms:modified xsi:type="dcterms:W3CDTF">2019-10-04T06:07:04Z</dcterms:modified>
</cp:coreProperties>
</file>