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1" r:id="rId2"/>
  </p:sldIdLst>
  <p:sldSz cx="9906000" cy="6948488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89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548" y="-102"/>
      </p:cViewPr>
      <p:guideLst>
        <p:guide orient="horz" pos="2189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5F42B886-AA2B-4C35-A594-B08EEBF205F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7BC30045-7DE0-437C-8308-D2E8AE2FA9B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90DF0A1-4FE8-4481-B823-C8BB0EC99110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xmlns="" id="{0F5E742B-E5A7-414C-9450-E932FC05CF2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84250" y="685800"/>
            <a:ext cx="4889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xmlns="" id="{04D45AAE-D090-4E52-B24B-4ECB11A177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3F4FF2A-1269-4D01-928C-1A84367EE74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1015BB27-C2A6-42F0-8D4A-BC72568901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BAD19754-8938-49CA-92C9-73BE5BB0B0C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2AE59-37F1-4E67-8831-0DCF8FF590F6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141030-D2AF-47D2-B035-0DC5BF04F8F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A6ED7-EE1E-4DC9-9E7B-03F05A421DB9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0B4756-7D6F-41FA-98CD-E62447F6A7D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4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A7AE4-AEFD-4919-853A-78F35C3CBD25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069963-B5DB-4346-95C5-D7FA25CBB8D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1476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97301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E6B08-E35A-45D1-BA71-91A7D4523C9B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45A062-ED66-4FF8-AA83-1FAC4A207C7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8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8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3F1CC-EBB2-4688-9718-FE5467B07365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DC144B-862F-4F29-9427-C8291236830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406DA-298E-4084-9AF5-F5F894E49DDD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97CD90-22FB-454E-B930-FD9624CFEE2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1A307-3869-46B2-AC72-FB8276B33408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32A79E-CFFD-4680-A788-2E4ACE3690F1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1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3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1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D9B9B-3978-41BC-8B29-D8BD425F7196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58C88D-2CD7-46DC-9512-5DD66886521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AC1A1-8F53-4A69-92ED-968E4CCF42ED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E83A41-F2C2-4D26-AB2A-CB849017549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59091C-32FB-43CD-B728-E6791B629B50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BF93F5-5D1C-402F-8A4E-B44C3007A95A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386387" y="396875"/>
            <a:ext cx="1671638" cy="84518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1476" y="396875"/>
            <a:ext cx="4849813" cy="84518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B37A9F-4E34-4094-A0DF-61D1FB43F74D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964F1D-FAC3-4EEC-ABD5-3C5779B6E69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5300" y="277813"/>
            <a:ext cx="891540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5300" y="1620838"/>
            <a:ext cx="8915400" cy="458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95300" y="6440488"/>
            <a:ext cx="23114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197562E-26A7-4FDE-B8E4-39E10BB4848E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84550" y="6440488"/>
            <a:ext cx="31369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099300" y="6440488"/>
            <a:ext cx="2311400" cy="36988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353DE432-53A8-4C5B-8684-5A55E3332ABF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:a16="http://schemas.microsoft.com/office/drawing/2014/main" xmlns="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2" name="Text Box 29"/>
          <p:cNvSpPr txBox="1">
            <a:spLocks noChangeArrowheads="1"/>
          </p:cNvSpPr>
          <p:nvPr/>
        </p:nvSpPr>
        <p:spPr bwMode="auto">
          <a:xfrm>
            <a:off x="10050464" y="4481785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5" name="AutoShape 37"/>
          <p:cNvSpPr>
            <a:spLocks noChangeArrowheads="1"/>
          </p:cNvSpPr>
          <p:nvPr/>
        </p:nvSpPr>
        <p:spPr bwMode="auto">
          <a:xfrm>
            <a:off x="238092" y="616724"/>
            <a:ext cx="5506996" cy="3073544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6" name="Text Box 38"/>
          <p:cNvSpPr txBox="1">
            <a:spLocks noChangeArrowheads="1"/>
          </p:cNvSpPr>
          <p:nvPr/>
        </p:nvSpPr>
        <p:spPr bwMode="auto">
          <a:xfrm>
            <a:off x="309530" y="616723"/>
            <a:ext cx="5291542" cy="1400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Using the diagram, explain the aspects (I, V, and R) of a Series Circuit giving equations.</a:t>
            </a:r>
          </a:p>
          <a:p>
            <a:endParaRPr lang="en-GB" sz="1000" b="1" i="1" dirty="0" smtClean="0"/>
          </a:p>
          <a:p>
            <a:endParaRPr lang="en-GB" sz="1000" b="1" i="1" dirty="0" smtClean="0"/>
          </a:p>
          <a:p>
            <a:endParaRPr lang="en-GB" sz="1000" b="1" i="1" dirty="0" smtClean="0"/>
          </a:p>
          <a:p>
            <a:endParaRPr lang="en-GB" sz="1000" b="1" i="1" dirty="0" smtClean="0"/>
          </a:p>
          <a:p>
            <a:endParaRPr lang="en-GB" sz="1000" b="1" i="1" dirty="0" smtClean="0"/>
          </a:p>
          <a:p>
            <a:pPr eaLnBrk="1" hangingPunct="1">
              <a:spcBef>
                <a:spcPct val="50000"/>
              </a:spcBef>
            </a:pPr>
            <a:endParaRPr lang="en-GB" altLang="en-US" sz="1000" dirty="0">
              <a:latin typeface="Comic Sans MS" pitchFamily="66" charset="0"/>
            </a:endParaRPr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Electricity</a:t>
            </a:r>
            <a:r>
              <a:rPr lang="en-GB" altLang="en-US" b="1" dirty="0" smtClean="0">
                <a:latin typeface="Comic Sans MS" pitchFamily="66" charset="0"/>
              </a:rPr>
              <a:t>: Series and Parallel Circuits.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2" name="Text Box 29"/>
          <p:cNvSpPr txBox="1">
            <a:spLocks noChangeArrowheads="1"/>
          </p:cNvSpPr>
          <p:nvPr/>
        </p:nvSpPr>
        <p:spPr bwMode="auto">
          <a:xfrm>
            <a:off x="10050464" y="5410478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9" name="Rectangle 1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93" name="Rectangle 17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95" name="Rectangle 1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9" name="AutoShape 37"/>
          <p:cNvSpPr>
            <a:spLocks noChangeArrowheads="1"/>
          </p:cNvSpPr>
          <p:nvPr/>
        </p:nvSpPr>
        <p:spPr bwMode="auto">
          <a:xfrm>
            <a:off x="5817096" y="593924"/>
            <a:ext cx="3888432" cy="6120680"/>
          </a:xfrm>
          <a:prstGeom prst="roundRect">
            <a:avLst>
              <a:gd name="adj" fmla="val 3193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" name="Text Box 38"/>
          <p:cNvSpPr txBox="1">
            <a:spLocks noChangeArrowheads="1"/>
          </p:cNvSpPr>
          <p:nvPr/>
        </p:nvSpPr>
        <p:spPr bwMode="auto">
          <a:xfrm>
            <a:off x="5961112" y="593923"/>
            <a:ext cx="3456384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900" b="1" i="1" dirty="0" smtClean="0"/>
              <a:t>Water slide analogy.</a:t>
            </a:r>
            <a:r>
              <a:rPr lang="en-GB" sz="900" dirty="0" smtClean="0"/>
              <a:t> Imagine instead of getting a potential difference we get a height difference by reaching the top of a slide. This series circuit has three connected slides and the parallel circuit below has three separate slides that reach the bottom</a:t>
            </a:r>
            <a:r>
              <a:rPr lang="en-GB" sz="900" dirty="0" smtClean="0"/>
              <a:t>.</a:t>
            </a:r>
            <a:endParaRPr lang="en-GB" altLang="en-US" sz="900" dirty="0">
              <a:latin typeface="Comic Sans MS" pitchFamily="66" charset="0"/>
            </a:endParaRPr>
          </a:p>
        </p:txBody>
      </p:sp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23558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64768" y="809948"/>
            <a:ext cx="2333898" cy="795647"/>
          </a:xfrm>
          <a:prstGeom prst="rect">
            <a:avLst/>
          </a:prstGeom>
          <a:noFill/>
        </p:spPr>
      </p:pic>
      <p:sp>
        <p:nvSpPr>
          <p:cNvPr id="26" name="AutoShape 37"/>
          <p:cNvSpPr>
            <a:spLocks noChangeArrowheads="1"/>
          </p:cNvSpPr>
          <p:nvPr/>
        </p:nvSpPr>
        <p:spPr bwMode="auto">
          <a:xfrm>
            <a:off x="200472" y="3762276"/>
            <a:ext cx="5506996" cy="3073544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7" name="Text Box 38"/>
          <p:cNvSpPr txBox="1">
            <a:spLocks noChangeArrowheads="1"/>
          </p:cNvSpPr>
          <p:nvPr/>
        </p:nvSpPr>
        <p:spPr bwMode="auto">
          <a:xfrm>
            <a:off x="271910" y="3762275"/>
            <a:ext cx="5291542" cy="1400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Using the diagram, explain the aspects (I, V, and R) of a Parallel Circuit giving equations.</a:t>
            </a:r>
          </a:p>
          <a:p>
            <a:endParaRPr lang="en-GB" sz="1000" b="1" i="1" dirty="0" smtClean="0"/>
          </a:p>
          <a:p>
            <a:endParaRPr lang="en-GB" sz="1000" b="1" i="1" dirty="0" smtClean="0"/>
          </a:p>
          <a:p>
            <a:endParaRPr lang="en-GB" sz="1000" b="1" i="1" dirty="0" smtClean="0"/>
          </a:p>
          <a:p>
            <a:endParaRPr lang="en-GB" sz="1000" b="1" i="1" dirty="0" smtClean="0"/>
          </a:p>
          <a:p>
            <a:endParaRPr lang="en-GB" sz="1000" b="1" i="1" dirty="0" smtClean="0"/>
          </a:p>
          <a:p>
            <a:pPr eaLnBrk="1" hangingPunct="1">
              <a:spcBef>
                <a:spcPct val="50000"/>
              </a:spcBef>
            </a:pPr>
            <a:endParaRPr lang="en-GB" altLang="en-US" sz="1000" dirty="0">
              <a:latin typeface="Comic Sans MS" pitchFamily="66" charset="0"/>
            </a:endParaRPr>
          </a:p>
        </p:txBody>
      </p:sp>
      <p:pic>
        <p:nvPicPr>
          <p:cNvPr id="23560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20952" y="4050308"/>
            <a:ext cx="1186160" cy="1449638"/>
          </a:xfrm>
          <a:prstGeom prst="rect">
            <a:avLst/>
          </a:prstGeom>
          <a:noFill/>
        </p:spPr>
      </p:pic>
      <p:pic>
        <p:nvPicPr>
          <p:cNvPr id="23562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33120" y="1458020"/>
            <a:ext cx="819091" cy="1296144"/>
          </a:xfrm>
          <a:prstGeom prst="rect">
            <a:avLst/>
          </a:prstGeom>
          <a:noFill/>
        </p:spPr>
      </p:pic>
      <p:pic>
        <p:nvPicPr>
          <p:cNvPr id="23563" name="Picture 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85248" y="1458020"/>
            <a:ext cx="1584176" cy="1363652"/>
          </a:xfrm>
          <a:prstGeom prst="rect">
            <a:avLst/>
          </a:prstGeom>
          <a:noFill/>
        </p:spPr>
      </p:pic>
      <p:sp>
        <p:nvSpPr>
          <p:cNvPr id="34" name="Text Box 38"/>
          <p:cNvSpPr txBox="1">
            <a:spLocks noChangeArrowheads="1"/>
          </p:cNvSpPr>
          <p:nvPr/>
        </p:nvSpPr>
        <p:spPr bwMode="auto">
          <a:xfrm>
            <a:off x="5961112" y="2754164"/>
            <a:ext cx="3456384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900" b="1" i="1" dirty="0" smtClean="0"/>
              <a:t>Use the diagrams above and the water slide analogy to explain:</a:t>
            </a:r>
          </a:p>
          <a:p>
            <a:endParaRPr lang="en-GB" sz="900" b="1" i="1" dirty="0" smtClean="0"/>
          </a:p>
          <a:p>
            <a:r>
              <a:rPr lang="en-GB" sz="900" b="1" i="1" dirty="0" smtClean="0"/>
              <a:t>Voltages (</a:t>
            </a:r>
            <a:r>
              <a:rPr lang="en-GB" sz="900" b="1" i="1" dirty="0" err="1" smtClean="0"/>
              <a:t>p.d.’s</a:t>
            </a:r>
            <a:r>
              <a:rPr lang="en-GB" sz="900" b="1" i="1" dirty="0" smtClean="0"/>
              <a:t>)</a:t>
            </a:r>
          </a:p>
          <a:p>
            <a:endParaRPr lang="en-GB" sz="900" b="1" i="1" dirty="0" smtClean="0"/>
          </a:p>
          <a:p>
            <a:endParaRPr lang="en-GB" sz="900" b="1" i="1" dirty="0" smtClean="0"/>
          </a:p>
          <a:p>
            <a:endParaRPr lang="en-GB" sz="900" b="1" i="1" dirty="0" smtClean="0"/>
          </a:p>
          <a:p>
            <a:endParaRPr lang="en-GB" sz="900" b="1" i="1" dirty="0" smtClean="0"/>
          </a:p>
          <a:p>
            <a:endParaRPr lang="en-GB" sz="900" b="1" i="1" dirty="0" smtClean="0"/>
          </a:p>
          <a:p>
            <a:endParaRPr lang="en-GB" sz="900" b="1" i="1" dirty="0" smtClean="0"/>
          </a:p>
          <a:p>
            <a:endParaRPr lang="en-GB" sz="900" b="1" i="1" dirty="0" smtClean="0"/>
          </a:p>
          <a:p>
            <a:endParaRPr lang="en-GB" sz="900" b="1" i="1" dirty="0" smtClean="0"/>
          </a:p>
          <a:p>
            <a:endParaRPr lang="en-GB" sz="900" b="1" i="1" dirty="0" smtClean="0"/>
          </a:p>
          <a:p>
            <a:endParaRPr lang="en-GB" sz="900" b="1" i="1" dirty="0" smtClean="0"/>
          </a:p>
          <a:p>
            <a:r>
              <a:rPr lang="en-GB" sz="900" b="1" i="1" dirty="0" smtClean="0"/>
              <a:t>Currents:</a:t>
            </a:r>
          </a:p>
          <a:p>
            <a:endParaRPr lang="en-GB" sz="900" b="1" i="1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951</TotalTime>
  <Words>117</Words>
  <Application>Microsoft Office PowerPoint</Application>
  <PresentationFormat>Custom</PresentationFormat>
  <Paragraphs>27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PK</dc:creator>
  <cp:lastModifiedBy>SangiKat</cp:lastModifiedBy>
  <cp:revision>156</cp:revision>
  <dcterms:created xsi:type="dcterms:W3CDTF">2011-08-26T09:55:57Z</dcterms:created>
  <dcterms:modified xsi:type="dcterms:W3CDTF">2020-02-28T05:12:17Z</dcterms:modified>
</cp:coreProperties>
</file>