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/>
              <p:nvPr/>
            </p:nvSpPr>
            <p:spPr>
              <a:xfrm>
                <a:off x="407639" y="872462"/>
                <a:ext cx="11376721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“</a:t>
                </a:r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If the function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𝒇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(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𝒙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)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is continuous on the interval [a, b] and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𝒇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(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𝒂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)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𝒇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(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𝒃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)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have opposite signs, then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𝒇</m:t>
                    </m:r>
                    <m:d>
                      <m:dPr>
                        <m:ctrlP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dPr>
                      <m:e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𝒙</m:t>
                        </m:r>
                      </m:e>
                    </m:d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has at least one root,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𝒙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, which satisfies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𝒂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&lt;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𝒙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&lt;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𝒃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.”</a:t>
                </a:r>
              </a:p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In your own words, explain why this is true and how it allows us to find the roots of </a:t>
                </a:r>
                <a:r>
                  <a:rPr lang="en-GB" sz="1200" b="1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a function.</a:t>
                </a:r>
                <a:r>
                  <a:rPr lang="en-GB" sz="1200" b="1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39" y="872462"/>
                <a:ext cx="11376721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761843B-99AD-410D-AB20-A64A3842C801}"/>
              </a:ext>
            </a:extLst>
          </p:cNvPr>
          <p:cNvSpPr/>
          <p:nvPr/>
        </p:nvSpPr>
        <p:spPr>
          <a:xfrm>
            <a:off x="6204361" y="2843369"/>
            <a:ext cx="5580000" cy="3601322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formula for the Newton-Raphson method and describe how it approximates the roots of a function.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DEBF2F5C-C4AA-40D1-A7CE-B498718D1086}"/>
                  </a:ext>
                </a:extLst>
              </p:cNvPr>
              <p:cNvSpPr/>
              <p:nvPr/>
            </p:nvSpPr>
            <p:spPr>
              <a:xfrm>
                <a:off x="400418" y="2843369"/>
                <a:ext cx="5580000" cy="3601322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Explain the iterative process for solving an equation of the form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𝒇</m:t>
                    </m:r>
                    <m:d>
                      <m:dPr>
                        <m:ctrlP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dPr>
                      <m:e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𝒙</m:t>
                        </m:r>
                      </m:e>
                    </m:d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=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𝟎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.</m:t>
                    </m:r>
                  </m:oMath>
                </a14:m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DEBF2F5C-C4AA-40D1-A7CE-B498718D10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418" y="2843369"/>
                <a:ext cx="5580000" cy="3601322"/>
              </a:xfrm>
              <a:prstGeom prst="roundRect">
                <a:avLst>
                  <a:gd name="adj" fmla="val 3970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Numerical Methods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380</TotalTime>
  <Words>121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45</cp:revision>
  <dcterms:created xsi:type="dcterms:W3CDTF">2017-07-11T17:32:48Z</dcterms:created>
  <dcterms:modified xsi:type="dcterms:W3CDTF">2020-07-15T15:35:00Z</dcterms:modified>
</cp:coreProperties>
</file>