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548" y="-102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10050464" y="448178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5506996" cy="127334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5291542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Power? Give equation and units.</a:t>
            </a:r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Electricity</a:t>
            </a:r>
            <a:r>
              <a:rPr lang="en-GB" altLang="en-US" b="1" dirty="0" smtClean="0">
                <a:latin typeface="Comic Sans MS" pitchFamily="66" charset="0"/>
              </a:rPr>
              <a:t>: Energy and Power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0050464" y="541047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72480" y="1962076"/>
            <a:ext cx="5506996" cy="108012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343918" y="1962075"/>
            <a:ext cx="5291542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Derive: </a:t>
            </a:r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41" name="AutoShape 37"/>
          <p:cNvSpPr>
            <a:spLocks noChangeArrowheads="1"/>
          </p:cNvSpPr>
          <p:nvPr/>
        </p:nvSpPr>
        <p:spPr bwMode="auto">
          <a:xfrm>
            <a:off x="238092" y="3114205"/>
            <a:ext cx="5506996" cy="1008111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auto">
          <a:xfrm>
            <a:off x="309530" y="3114204"/>
            <a:ext cx="5291542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Derive</a:t>
            </a:r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44" name="AutoShape 37"/>
          <p:cNvSpPr>
            <a:spLocks noChangeArrowheads="1"/>
          </p:cNvSpPr>
          <p:nvPr/>
        </p:nvSpPr>
        <p:spPr bwMode="auto">
          <a:xfrm>
            <a:off x="272480" y="4194324"/>
            <a:ext cx="5506996" cy="1008112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5" name="Text Box 38"/>
          <p:cNvSpPr txBox="1">
            <a:spLocks noChangeArrowheads="1"/>
          </p:cNvSpPr>
          <p:nvPr/>
        </p:nvSpPr>
        <p:spPr bwMode="auto">
          <a:xfrm>
            <a:off x="343918" y="4194323"/>
            <a:ext cx="5291542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Derive</a:t>
            </a:r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3565" name="Object 13"/>
          <p:cNvGraphicFramePr>
            <a:graphicFrameLocks noChangeAspect="1"/>
          </p:cNvGraphicFramePr>
          <p:nvPr/>
        </p:nvGraphicFramePr>
        <p:xfrm>
          <a:off x="920552" y="2034084"/>
          <a:ext cx="485775" cy="180975"/>
        </p:xfrm>
        <a:graphic>
          <a:graphicData uri="http://schemas.openxmlformats.org/presentationml/2006/ole">
            <p:oleObj spid="_x0000_s23565" r:id="rId4" imgW="482181" imgH="177646" progId="Equation.3">
              <p:embed/>
            </p:oleObj>
          </a:graphicData>
        </a:graphic>
      </p:graphicFrame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3567" name="Object 15"/>
          <p:cNvGraphicFramePr>
            <a:graphicFrameLocks noChangeAspect="1"/>
          </p:cNvGraphicFramePr>
          <p:nvPr/>
        </p:nvGraphicFramePr>
        <p:xfrm>
          <a:off x="886164" y="3186213"/>
          <a:ext cx="457200" cy="180975"/>
        </p:xfrm>
        <a:graphic>
          <a:graphicData uri="http://schemas.openxmlformats.org/presentationml/2006/ole">
            <p:oleObj spid="_x0000_s23567" r:id="rId5" imgW="457002" imgH="177723" progId="Equation.3">
              <p:embed/>
            </p:oleObj>
          </a:graphicData>
        </a:graphic>
      </p:graphicFrame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3569" name="Object 17"/>
          <p:cNvGraphicFramePr>
            <a:graphicFrameLocks noChangeAspect="1"/>
          </p:cNvGraphicFramePr>
          <p:nvPr/>
        </p:nvGraphicFramePr>
        <p:xfrm>
          <a:off x="920552" y="4266332"/>
          <a:ext cx="542925" cy="190500"/>
        </p:xfrm>
        <a:graphic>
          <a:graphicData uri="http://schemas.openxmlformats.org/presentationml/2006/ole">
            <p:oleObj spid="_x0000_s23569" r:id="rId6" imgW="545863" imgH="190417" progId="Equation.3">
              <p:embed/>
            </p:oleObj>
          </a:graphicData>
        </a:graphic>
      </p:graphicFrame>
      <p:sp>
        <p:nvSpPr>
          <p:cNvPr id="54" name="AutoShape 37"/>
          <p:cNvSpPr>
            <a:spLocks noChangeArrowheads="1"/>
          </p:cNvSpPr>
          <p:nvPr/>
        </p:nvSpPr>
        <p:spPr bwMode="auto">
          <a:xfrm>
            <a:off x="272480" y="5274444"/>
            <a:ext cx="5506996" cy="144016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5" name="Text Box 38"/>
          <p:cNvSpPr txBox="1">
            <a:spLocks noChangeArrowheads="1"/>
          </p:cNvSpPr>
          <p:nvPr/>
        </p:nvSpPr>
        <p:spPr bwMode="auto">
          <a:xfrm>
            <a:off x="343918" y="5274443"/>
            <a:ext cx="5291542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Derive</a:t>
            </a:r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3575" name="Object 23"/>
          <p:cNvGraphicFramePr>
            <a:graphicFrameLocks noChangeAspect="1"/>
          </p:cNvGraphicFramePr>
          <p:nvPr/>
        </p:nvGraphicFramePr>
        <p:xfrm>
          <a:off x="920552" y="5346452"/>
          <a:ext cx="504825" cy="419100"/>
        </p:xfrm>
        <a:graphic>
          <a:graphicData uri="http://schemas.openxmlformats.org/presentationml/2006/ole">
            <p:oleObj spid="_x0000_s23575" r:id="rId7" imgW="508000" imgH="419100" progId="Equation.3">
              <p:embed/>
            </p:oleObj>
          </a:graphicData>
        </a:graphic>
      </p:graphicFrame>
      <p:sp>
        <p:nvSpPr>
          <p:cNvPr id="61" name="AutoShape 37"/>
          <p:cNvSpPr>
            <a:spLocks noChangeArrowheads="1"/>
          </p:cNvSpPr>
          <p:nvPr/>
        </p:nvSpPr>
        <p:spPr bwMode="auto">
          <a:xfrm>
            <a:off x="5889104" y="593924"/>
            <a:ext cx="3816424" cy="2448272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2" name="Text Box 38"/>
          <p:cNvSpPr txBox="1">
            <a:spLocks noChangeArrowheads="1"/>
          </p:cNvSpPr>
          <p:nvPr/>
        </p:nvSpPr>
        <p:spPr bwMode="auto">
          <a:xfrm>
            <a:off x="5888534" y="593923"/>
            <a:ext cx="360097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Use equations 3 and 4 to give two new equations for energy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65" name="AutoShape 37"/>
          <p:cNvSpPr>
            <a:spLocks noChangeArrowheads="1"/>
          </p:cNvSpPr>
          <p:nvPr/>
        </p:nvSpPr>
        <p:spPr bwMode="auto">
          <a:xfrm>
            <a:off x="5889104" y="3114205"/>
            <a:ext cx="3816994" cy="1872207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6" name="Text Box 38"/>
          <p:cNvSpPr txBox="1">
            <a:spLocks noChangeArrowheads="1"/>
          </p:cNvSpPr>
          <p:nvPr/>
        </p:nvSpPr>
        <p:spPr bwMode="auto">
          <a:xfrm>
            <a:off x="5889104" y="3114204"/>
            <a:ext cx="360097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 fuse and how do find the correct value needed?</a:t>
            </a:r>
          </a:p>
          <a:p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68" name="AutoShape 37"/>
          <p:cNvSpPr>
            <a:spLocks noChangeArrowheads="1"/>
          </p:cNvSpPr>
          <p:nvPr/>
        </p:nvSpPr>
        <p:spPr bwMode="auto">
          <a:xfrm>
            <a:off x="5889104" y="5076281"/>
            <a:ext cx="3816994" cy="1638323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9" name="Text Box 38"/>
          <p:cNvSpPr txBox="1">
            <a:spLocks noChangeArrowheads="1"/>
          </p:cNvSpPr>
          <p:nvPr/>
        </p:nvSpPr>
        <p:spPr bwMode="auto">
          <a:xfrm>
            <a:off x="5889104" y="5076280"/>
            <a:ext cx="360097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how we reduce energy loss in the national grid power lines.</a:t>
            </a:r>
          </a:p>
          <a:p>
            <a:endParaRPr lang="en-GB" sz="1000" b="1" i="1" dirty="0" smtClean="0"/>
          </a:p>
          <a:p>
            <a:endParaRPr lang="en-GB" sz="1000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</TotalTime>
  <Words>58</Words>
  <Application>Microsoft Office PowerPoint</Application>
  <PresentationFormat>Custom</PresentationFormat>
  <Paragraphs>26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Equation.3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SangiKat</cp:lastModifiedBy>
  <cp:revision>163</cp:revision>
  <dcterms:created xsi:type="dcterms:W3CDTF">2011-08-26T09:55:57Z</dcterms:created>
  <dcterms:modified xsi:type="dcterms:W3CDTF">2020-02-28T05:43:48Z</dcterms:modified>
</cp:coreProperties>
</file>