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2" r:id="rId5"/>
    <p:sldId id="261" r:id="rId6"/>
    <p:sldId id="258" r:id="rId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6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04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28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0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79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3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7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73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27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6A1F7-11FB-417F-B7C9-B958403BB731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2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8770" y="721197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Attachment theory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</a:t>
            </a:r>
          </a:p>
          <a:p>
            <a:pPr algn="ctr"/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Child Psychology Knowledge </a:t>
            </a:r>
            <a:r>
              <a:rPr lang="en-US" sz="2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092953" y="1146695"/>
            <a:ext cx="40802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Bowlby’s maternal deprivation hypothesis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452580" y="739451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Ainsworth’s work on attachment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452581" y="3700094"/>
            <a:ext cx="1988274" cy="59809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Evaluation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1231775"/>
            <a:ext cx="3338217" cy="244959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tx1"/>
                </a:solidFill>
              </a:rPr>
              <a:t>Strange situation procedure (SSP):</a:t>
            </a: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 smtClean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 smtClean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 smtClean="0">
              <a:solidFill>
                <a:schemeClr val="tx1"/>
              </a:solidFill>
            </a:endParaRPr>
          </a:p>
          <a:p>
            <a:r>
              <a:rPr lang="en-GB" sz="1200" dirty="0" smtClean="0">
                <a:solidFill>
                  <a:schemeClr val="tx1"/>
                </a:solidFill>
              </a:rPr>
              <a:t>Data Collection methods: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8770" y="1221831"/>
            <a:ext cx="1690030" cy="248052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Bowlby’s work:</a:t>
            </a: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Species specific </a:t>
            </a:r>
            <a:r>
              <a:rPr lang="en-US" sz="1200" dirty="0" err="1" smtClean="0">
                <a:solidFill>
                  <a:schemeClr val="bg1">
                    <a:lumMod val="50000"/>
                  </a:schemeClr>
                </a:solidFill>
              </a:rPr>
              <a:t>behaviours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Separation anxiety:</a:t>
            </a:r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32990" y="1231775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Evolutionary basis: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4300450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Critical period</a:t>
            </a:r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4298188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Monotropy </a:t>
            </a:r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682838"/>
            <a:ext cx="2250654" cy="20067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152499" y="1702695"/>
            <a:ext cx="2206854" cy="198687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643136" y="4298188"/>
            <a:ext cx="3338217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095793" y="3700093"/>
            <a:ext cx="4080250" cy="64202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Types of attachment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68167" y="4375178"/>
            <a:ext cx="1339861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Type A- anxious avoidant</a:t>
            </a:r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220811" y="4378505"/>
            <a:ext cx="1274427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Type B- securely attached 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522924" y="4361974"/>
            <a:ext cx="1528000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Type C- anxious resistant </a:t>
            </a:r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4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</a:t>
            </a:r>
          </a:p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Deprivation and Privation 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645402" y="762480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Privation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 smtClean="0">
                <a:solidFill>
                  <a:schemeClr val="tx1"/>
                </a:solidFill>
              </a:rPr>
              <a:t>How negative effects of deprivation can be reduced </a:t>
            </a:r>
            <a:endParaRPr lang="en-GB" sz="105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16840" y="3900046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b="1" dirty="0" smtClean="0">
                <a:solidFill>
                  <a:schemeClr val="tx1"/>
                </a:solidFill>
              </a:rPr>
              <a:t> Are the negative effects of privation reversible?</a:t>
            </a:r>
            <a:endParaRPr lang="en-GB" sz="105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645402" y="128746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Case studies of privation Czech Twins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69191" y="1287465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Rutter’s study 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645402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Effects of privation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379216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Evaluations</a:t>
            </a:r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46401" y="145627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Short-term effects of deprivation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9350" y="873217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P</a:t>
            </a:r>
          </a:p>
          <a:p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D</a:t>
            </a:r>
          </a:p>
          <a:p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D</a:t>
            </a:r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02784" y="869200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Describe Robertson’s study </a:t>
            </a:r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5945" y="3900046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56128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0526" y="3467447"/>
            <a:ext cx="3335951" cy="41022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Long</a:t>
            </a:r>
            <a:r>
              <a:rPr lang="en-GB" sz="1400" b="1" dirty="0" smtClean="0">
                <a:solidFill>
                  <a:schemeClr val="tx1"/>
                </a:solidFill>
              </a:rPr>
              <a:t>-term effects of deprivation</a:t>
            </a:r>
            <a:endParaRPr lang="en-GB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231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</a:t>
            </a:r>
          </a:p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Studies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337047" y="396540"/>
            <a:ext cx="1988274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Contemporary Study-</a:t>
            </a:r>
            <a:r>
              <a:rPr lang="en-GB" sz="1400" b="1" dirty="0" err="1" smtClean="0">
                <a:solidFill>
                  <a:schemeClr val="tx1"/>
                </a:solidFill>
              </a:rPr>
              <a:t>Cassiba</a:t>
            </a:r>
            <a:r>
              <a:rPr lang="en-GB" sz="1400" b="1" dirty="0" smtClean="0">
                <a:solidFill>
                  <a:schemeClr val="tx1"/>
                </a:solidFill>
              </a:rPr>
              <a:t> 2013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28509" y="3734953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Evaluate </a:t>
            </a:r>
            <a:r>
              <a:rPr lang="en-US" sz="1400" b="1" dirty="0" err="1" smtClean="0">
                <a:solidFill>
                  <a:schemeClr val="tx1"/>
                </a:solidFill>
              </a:rPr>
              <a:t>Cassiba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24773" y="15054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Describe the APRC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24773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122314" y="525518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Classic study Van </a:t>
            </a:r>
            <a:r>
              <a:rPr lang="en-GB" sz="2000" b="1" dirty="0" err="1" smtClean="0">
                <a:solidFill>
                  <a:schemeClr val="tx1"/>
                </a:solidFill>
              </a:rPr>
              <a:t>Ijendoorn</a:t>
            </a:r>
            <a:r>
              <a:rPr lang="en-GB" sz="2000" b="1" dirty="0" smtClean="0">
                <a:solidFill>
                  <a:schemeClr val="tx1"/>
                </a:solidFill>
              </a:rPr>
              <a:t> and </a:t>
            </a:r>
            <a:r>
              <a:rPr lang="en-GB" sz="2000" b="1" dirty="0" err="1" smtClean="0">
                <a:solidFill>
                  <a:schemeClr val="tx1"/>
                </a:solidFill>
              </a:rPr>
              <a:t>Kroonenberg</a:t>
            </a:r>
            <a:r>
              <a:rPr lang="en-GB" sz="2000" b="1" dirty="0" smtClean="0">
                <a:solidFill>
                  <a:schemeClr val="tx1"/>
                </a:solidFill>
              </a:rPr>
              <a:t> (1988)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2326596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Aim/Procedure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657196" y="1364758"/>
            <a:ext cx="3766421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Results/Conclusion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260" y="4122477"/>
            <a:ext cx="3114872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538649" y="4093013"/>
            <a:ext cx="3009296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Weaknesses 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65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8770" y="472967"/>
            <a:ext cx="3335950" cy="64914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>
                    <a:lumMod val="50000"/>
                  </a:schemeClr>
                </a:solidFill>
              </a:rPr>
              <a:t>Biological explanation- extreme male brain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(9PSO/01)Autism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092953" y="1146695"/>
            <a:ext cx="40802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Treatments- CBT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452580" y="472967"/>
            <a:ext cx="1988274" cy="6673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Features of Autism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452581" y="3700094"/>
            <a:ext cx="1988274" cy="59809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Features of schizophrenia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1231775"/>
            <a:ext cx="3338217" cy="244959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138770" y="1234037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Brain Structure: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Brain functions: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Hormones: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brain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32990" y="1231775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Genetics: 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38770" y="3799816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Cognitive explanation-Theory of Mind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4300450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Foundations of theory of mind 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4298188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Testing of theory of mind 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682838"/>
            <a:ext cx="2250654" cy="20067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152499" y="1702695"/>
            <a:ext cx="2206854" cy="198687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643136" y="4298188"/>
            <a:ext cx="3338217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095793" y="3700093"/>
            <a:ext cx="4080250" cy="64202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ABA-Applied Behaviour Analysis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68167" y="4375178"/>
            <a:ext cx="2250654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AO1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155339" y="4378505"/>
            <a:ext cx="2206854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924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</a:t>
            </a:r>
          </a:p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Daycare </a:t>
            </a:r>
            <a:endParaRPr lang="en-US" sz="22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631883" y="175626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</a:rPr>
              <a:t>What makes good quality day care?</a:t>
            </a:r>
            <a:endParaRPr lang="en-GB" sz="16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Advantages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16840" y="3900046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Disadvantages </a:t>
            </a:r>
            <a:r>
              <a:rPr lang="en-US" sz="2000" b="1" dirty="0" smtClean="0">
                <a:solidFill>
                  <a:schemeClr val="tx1"/>
                </a:solidFill>
              </a:rPr>
              <a:t>  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592205" y="652881"/>
            <a:ext cx="3389148" cy="57290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110944"/>
            <a:ext cx="3335951" cy="105244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Research into </a:t>
            </a:r>
            <a:r>
              <a:rPr lang="en-GB" sz="2000" b="1" dirty="0" err="1" smtClean="0">
                <a:solidFill>
                  <a:schemeClr val="tx1"/>
                </a:solidFill>
              </a:rPr>
              <a:t>daycare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err="1" smtClean="0">
                <a:solidFill>
                  <a:schemeClr val="bg1">
                    <a:lumMod val="50000"/>
                  </a:schemeClr>
                </a:solidFill>
              </a:rPr>
              <a:t>Melhuish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Describe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46103" y="1287465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Kinds of day care research studies: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Meta-analysis: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Longitudinal studies: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22314" y="3877669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56128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Weaknesses  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58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31058" y="573889"/>
            <a:ext cx="3362076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Cross- cultural research</a:t>
            </a:r>
            <a:endParaRPr lang="en-GB" sz="2000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639006" y="0"/>
            <a:ext cx="497641" cy="543834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725686" y="128446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2 (9PSO/01)Research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791304" y="578061"/>
            <a:ext cx="315018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Summary of cultural findings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916222" y="1163598"/>
            <a:ext cx="1093170" cy="27252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Israel 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1098924" y="1163598"/>
            <a:ext cx="976938" cy="27252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Germany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69815" y="1114199"/>
            <a:ext cx="1742281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Similarities- nature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005335" y="1122108"/>
            <a:ext cx="1742281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Research evidence 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51674" y="3721917"/>
            <a:ext cx="1742281" cy="296354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Cultural differences- nurture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983405" y="3721917"/>
            <a:ext cx="1742281" cy="295247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Research evidence 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283234" y="1198011"/>
            <a:ext cx="3302365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Ethics when researching with children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993931" y="1686616"/>
            <a:ext cx="3447265" cy="24544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854261" y="4240835"/>
            <a:ext cx="3195145" cy="245012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Strengths 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9049406" y="4221667"/>
            <a:ext cx="2907916" cy="245238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weaknesses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8857834" y="1163597"/>
            <a:ext cx="968855" cy="27252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</a:rPr>
              <a:t>Japan</a:t>
            </a:r>
            <a:endParaRPr lang="en-GB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675131" y="1182924"/>
            <a:ext cx="1101599" cy="270590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</a:rPr>
              <a:t>USA</a:t>
            </a:r>
            <a:endParaRPr lang="en-GB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002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7627</TotalTime>
  <Words>259</Words>
  <Application>Microsoft Office PowerPoint</Application>
  <PresentationFormat>Widescreen</PresentationFormat>
  <Paragraphs>273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Aldar Academies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Lakin</dc:creator>
  <cp:lastModifiedBy>Corner Priya</cp:lastModifiedBy>
  <cp:revision>29</cp:revision>
  <cp:lastPrinted>2019-05-06T07:15:34Z</cp:lastPrinted>
  <dcterms:created xsi:type="dcterms:W3CDTF">2019-04-28T06:41:59Z</dcterms:created>
  <dcterms:modified xsi:type="dcterms:W3CDTF">2019-07-03T13:17:57Z</dcterms:modified>
</cp:coreProperties>
</file>