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40" y="872461"/>
                <a:ext cx="5580000" cy="3601321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Given a force of fixed size 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𝑭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applied at a distance 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𝒅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from the axis of rotation, explain how you could maximise and minimise the Moment.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872461"/>
                <a:ext cx="5580000" cy="3601321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3601320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When the force is applied perpendicular to the lever arm, the Moment can be calculated by 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𝑷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</m:d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. Using a diagram, derive the expression for when the force is applied at an angle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𝜽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to the lever arm.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3601320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11380332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the process for calculating the Resultant Moment from multiple Moments. 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Moments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1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What is required for a system to be in Equilibrium?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2"/>
            <a:ext cx="5580000" cy="3601320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Explain why the reaction is zero in all other supports is zero when a rigid body is at the point of tilting around a pivot.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Define the Centre of Mass.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C8AB131-2C83-4A2C-BB73-DFFCC337D80F}"/>
              </a:ext>
            </a:extLst>
          </p:cNvPr>
          <p:cNvSpPr/>
          <p:nvPr/>
        </p:nvSpPr>
        <p:spPr>
          <a:xfrm>
            <a:off x="6207972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the difference between a uniform and non-uniform rigid body.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Moments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63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343</TotalTime>
  <Words>155</Words>
  <Application>Microsoft Office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49</cp:revision>
  <dcterms:created xsi:type="dcterms:W3CDTF">2017-07-11T17:32:48Z</dcterms:created>
  <dcterms:modified xsi:type="dcterms:W3CDTF">2020-06-24T11:50:22Z</dcterms:modified>
</cp:coreProperties>
</file>