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3" r:id="rId3"/>
    <p:sldId id="264" r:id="rId4"/>
    <p:sldId id="265" r:id="rId5"/>
    <p:sldId id="266" r:id="rId6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48" y="84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05/09/2019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952736" y="593725"/>
            <a:ext cx="2505089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24174" y="593724"/>
            <a:ext cx="23606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Give some examples </a:t>
            </a:r>
            <a:r>
              <a:rPr lang="en-GB" sz="1000" b="1" dirty="0"/>
              <a:t>of Vectors</a:t>
            </a:r>
            <a:r>
              <a:rPr lang="en-GB" sz="1000" b="1" dirty="0" smtClean="0"/>
              <a:t>: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2609835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/>
              <a:t>What is a Vector</a:t>
            </a:r>
            <a:r>
              <a:rPr lang="en-GB" sz="1000" b="1" i="1" dirty="0" smtClean="0"/>
              <a:t>?</a:t>
            </a:r>
            <a:endParaRPr lang="en-GB" sz="1000" b="1" i="1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 Forces in equilibrium, 6.1 Vectors and scalars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2952736" y="3045616"/>
            <a:ext cx="2505089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024174" y="3045615"/>
            <a:ext cx="236062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Give some examples </a:t>
            </a:r>
            <a:r>
              <a:rPr lang="en-GB" sz="1000" b="1" i="1" dirty="0"/>
              <a:t>of </a:t>
            </a:r>
            <a:r>
              <a:rPr lang="en-GB" sz="1000" b="1" i="1" dirty="0" smtClean="0"/>
              <a:t>Scalars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00024" y="3045616"/>
            <a:ext cx="2609835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00025" y="3045616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/>
              <a:t>What is a Scalar</a:t>
            </a:r>
            <a:r>
              <a:rPr lang="en-GB" sz="1000" b="1" i="1" dirty="0" smtClean="0"/>
              <a:t>?</a:t>
            </a:r>
            <a:endParaRPr lang="en-GB" sz="1000" b="1" i="1" dirty="0"/>
          </a:p>
        </p:txBody>
      </p:sp>
      <p:sp>
        <p:nvSpPr>
          <p:cNvPr id="31" name="AutoShape 37"/>
          <p:cNvSpPr>
            <a:spLocks noChangeArrowheads="1"/>
          </p:cNvSpPr>
          <p:nvPr/>
        </p:nvSpPr>
        <p:spPr bwMode="auto">
          <a:xfrm>
            <a:off x="5667380" y="616724"/>
            <a:ext cx="3929090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38"/>
          <p:cNvSpPr txBox="1">
            <a:spLocks noChangeArrowheads="1"/>
          </p:cNvSpPr>
          <p:nvPr/>
        </p:nvSpPr>
        <p:spPr bwMode="auto">
          <a:xfrm>
            <a:off x="5738818" y="616723"/>
            <a:ext cx="370250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/>
              <a:t>Vector Diagrams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000" dirty="0" smtClean="0">
                <a:latin typeface="Comic Sans MS" pitchFamily="66" charset="0"/>
              </a:rPr>
              <a:t>Using the two vectors draw the triangle that shows the resultant of a and b.</a:t>
            </a:r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3135" name="Picture 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4570" y="1473980"/>
            <a:ext cx="968375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AutoShape 37"/>
          <p:cNvSpPr>
            <a:spLocks noChangeArrowheads="1"/>
          </p:cNvSpPr>
          <p:nvPr/>
        </p:nvSpPr>
        <p:spPr bwMode="auto">
          <a:xfrm>
            <a:off x="5667380" y="3045617"/>
            <a:ext cx="3929090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5" name="Text Box 38"/>
          <p:cNvSpPr txBox="1">
            <a:spLocks noChangeArrowheads="1"/>
          </p:cNvSpPr>
          <p:nvPr/>
        </p:nvSpPr>
        <p:spPr bwMode="auto">
          <a:xfrm>
            <a:off x="5738818" y="3045616"/>
            <a:ext cx="370250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/>
              <a:t>Vector Diagrams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000" dirty="0" smtClean="0">
                <a:latin typeface="Comic Sans MS" pitchFamily="66" charset="0"/>
              </a:rPr>
              <a:t>Using the two vectors draw the triangle that shows the resultant of a and -b.</a:t>
            </a:r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36" name="Picture 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4570" y="3902873"/>
            <a:ext cx="968375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238092" y="5403071"/>
            <a:ext cx="9358378" cy="12858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238093" y="5403070"/>
            <a:ext cx="1857387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/>
              <a:t>Scale Drawing</a:t>
            </a:r>
          </a:p>
          <a:p>
            <a:r>
              <a:rPr lang="en-GB" sz="1000" dirty="0" smtClean="0"/>
              <a:t>Draw the scale diagrams of the </a:t>
            </a:r>
            <a:r>
              <a:rPr lang="en-GB" sz="1000" dirty="0"/>
              <a:t>resultants of </a:t>
            </a:r>
            <a:r>
              <a:rPr lang="en-GB" sz="1000" b="1" dirty="0"/>
              <a:t>a</a:t>
            </a:r>
            <a:r>
              <a:rPr lang="en-GB" sz="1000" dirty="0"/>
              <a:t> + </a:t>
            </a:r>
            <a:r>
              <a:rPr lang="en-GB" sz="1000" b="1" dirty="0"/>
              <a:t>b, b </a:t>
            </a:r>
            <a:r>
              <a:rPr lang="en-GB" sz="1000" dirty="0"/>
              <a:t>–</a:t>
            </a:r>
            <a:r>
              <a:rPr lang="en-GB" sz="1000" b="1" dirty="0"/>
              <a:t> a, a </a:t>
            </a:r>
            <a:r>
              <a:rPr lang="en-GB" sz="1000" dirty="0"/>
              <a:t>–</a:t>
            </a:r>
            <a:r>
              <a:rPr lang="en-GB" sz="1000" b="1" dirty="0"/>
              <a:t> b, </a:t>
            </a:r>
            <a:r>
              <a:rPr lang="en-GB" sz="1000" dirty="0"/>
              <a:t>–</a:t>
            </a:r>
            <a:r>
              <a:rPr lang="en-GB" sz="1000" b="1" dirty="0"/>
              <a:t> a </a:t>
            </a:r>
            <a:r>
              <a:rPr lang="en-GB" sz="1000" dirty="0"/>
              <a:t>–</a:t>
            </a:r>
            <a:r>
              <a:rPr lang="en-GB" sz="1000" b="1" dirty="0"/>
              <a:t> </a:t>
            </a:r>
            <a:r>
              <a:rPr lang="en-GB" sz="1000" b="1" dirty="0" smtClean="0"/>
              <a:t>b</a:t>
            </a:r>
            <a:endParaRPr lang="en-GB" sz="1000" dirty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5253042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2232025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/>
              <a:t>Resolving Vectors</a:t>
            </a:r>
          </a:p>
          <a:p>
            <a:r>
              <a:rPr lang="en-GB" sz="1000" dirty="0"/>
              <a:t>A vector can be ‘broken down’ or </a:t>
            </a:r>
            <a:r>
              <a:rPr lang="en-GB" sz="1000" i="1" dirty="0"/>
              <a:t>resolved</a:t>
            </a:r>
            <a:r>
              <a:rPr lang="en-GB" sz="1000" dirty="0"/>
              <a:t> into its vertical and horizontal components</a:t>
            </a:r>
            <a:r>
              <a:rPr lang="en-GB" sz="1000" dirty="0" smtClean="0"/>
              <a:t>.</a:t>
            </a:r>
          </a:p>
          <a:p>
            <a:endParaRPr lang="en-GB" sz="1000" dirty="0"/>
          </a:p>
          <a:p>
            <a:r>
              <a:rPr lang="en-GB" sz="1000" dirty="0" smtClean="0"/>
              <a:t>Draw the two components for the resultant vector given</a:t>
            </a:r>
            <a:endParaRPr lang="en-GB" sz="1000" dirty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1" name="AutoShape 37"/>
          <p:cNvSpPr>
            <a:spLocks noChangeArrowheads="1"/>
          </p:cNvSpPr>
          <p:nvPr/>
        </p:nvSpPr>
        <p:spPr bwMode="auto">
          <a:xfrm>
            <a:off x="5667380" y="616724"/>
            <a:ext cx="3929090" cy="457203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38"/>
          <p:cNvSpPr txBox="1">
            <a:spLocks noChangeArrowheads="1"/>
          </p:cNvSpPr>
          <p:nvPr/>
        </p:nvSpPr>
        <p:spPr bwMode="auto">
          <a:xfrm>
            <a:off x="5738818" y="616723"/>
            <a:ext cx="370250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i="1" dirty="0" smtClean="0"/>
              <a:t>Resolve the vector c and find the resultant  R of a, b and c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238092" y="5403071"/>
            <a:ext cx="9358378" cy="12858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3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 Forces in equilibrium, 6.1+2 Vectors and scalars</a:t>
            </a:r>
            <a:endParaRPr lang="en-GB" altLang="en-US" b="1" dirty="0">
              <a:latin typeface="Comic Sans MS" pitchFamily="66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6984" y="831038"/>
            <a:ext cx="1857388" cy="1868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AutoShape 43"/>
          <p:cNvSpPr>
            <a:spLocks noChangeArrowheads="1"/>
          </p:cNvSpPr>
          <p:nvPr/>
        </p:nvSpPr>
        <p:spPr bwMode="auto">
          <a:xfrm>
            <a:off x="238092" y="2974178"/>
            <a:ext cx="5253042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238093" y="2974178"/>
            <a:ext cx="2232025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/>
              <a:t>We can calculate the vertical and horizontal components if we know the magnitude and direction of the vector</a:t>
            </a:r>
            <a:r>
              <a:rPr lang="en-GB" sz="1000" dirty="0" smtClean="0"/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Using the sine and cosine rules, draw the components giving their lengths.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1298" y="3545682"/>
            <a:ext cx="1606550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53132" y="1045352"/>
            <a:ext cx="13033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44"/>
          <p:cNvSpPr txBox="1">
            <a:spLocks noChangeArrowheads="1"/>
          </p:cNvSpPr>
          <p:nvPr/>
        </p:nvSpPr>
        <p:spPr bwMode="auto">
          <a:xfrm>
            <a:off x="380968" y="5474508"/>
            <a:ext cx="22320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Balanced forces:</a:t>
            </a:r>
            <a:r>
              <a:rPr lang="en-GB" sz="1000" dirty="0" smtClean="0"/>
              <a:t> Draw a vector diagram that shows Equilibrium of forces. Choose an example of your choice such as a static book on an incline or a moving aeroplane. Show the resolved forces in the diagram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2109770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Describe what a moment is.</a:t>
            </a:r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238092" y="4974442"/>
            <a:ext cx="2786082" cy="1714513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3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 Forces in equilibrium, 6.3 + 6.4 Moments and couples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6" name="AutoShape 43"/>
          <p:cNvSpPr>
            <a:spLocks noChangeArrowheads="1"/>
          </p:cNvSpPr>
          <p:nvPr/>
        </p:nvSpPr>
        <p:spPr bwMode="auto">
          <a:xfrm>
            <a:off x="5738818" y="616724"/>
            <a:ext cx="3929090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5738819" y="616724"/>
            <a:ext cx="2232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Calculate the moment of the force F around the point given</a:t>
            </a:r>
          </a:p>
        </p:txBody>
      </p:sp>
      <p:sp>
        <p:nvSpPr>
          <p:cNvPr id="17" name="Text Box 44"/>
          <p:cNvSpPr txBox="1">
            <a:spLocks noChangeArrowheads="1"/>
          </p:cNvSpPr>
          <p:nvPr/>
        </p:nvSpPr>
        <p:spPr bwMode="auto">
          <a:xfrm>
            <a:off x="380968" y="5045880"/>
            <a:ext cx="223202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What is the centre of mass?</a:t>
            </a:r>
          </a:p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What is the centre of Gravity?</a:t>
            </a:r>
            <a:endParaRPr lang="en-GB" sz="1000" dirty="0" smtClean="0"/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2740010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" name="AutoShape 43"/>
          <p:cNvSpPr>
            <a:spLocks noChangeArrowheads="1"/>
          </p:cNvSpPr>
          <p:nvPr/>
        </p:nvSpPr>
        <p:spPr bwMode="auto">
          <a:xfrm>
            <a:off x="2595546" y="616724"/>
            <a:ext cx="292895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0" name="Text Box 44"/>
          <p:cNvSpPr txBox="1">
            <a:spLocks noChangeArrowheads="1"/>
          </p:cNvSpPr>
          <p:nvPr/>
        </p:nvSpPr>
        <p:spPr bwMode="auto">
          <a:xfrm>
            <a:off x="2595547" y="616724"/>
            <a:ext cx="2232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Give an example of a moment and state the equation.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3132" y="1188228"/>
            <a:ext cx="1409659" cy="100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38092" y="2974179"/>
            <a:ext cx="2109770" cy="192882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238093" y="2974178"/>
            <a:ext cx="20002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couple?</a:t>
            </a:r>
          </a:p>
        </p:txBody>
      </p:sp>
      <p:sp>
        <p:nvSpPr>
          <p:cNvPr id="27" name="AutoShape 43"/>
          <p:cNvSpPr>
            <a:spLocks noChangeArrowheads="1"/>
          </p:cNvSpPr>
          <p:nvPr/>
        </p:nvSpPr>
        <p:spPr bwMode="auto">
          <a:xfrm>
            <a:off x="2666984" y="2974179"/>
            <a:ext cx="3286148" cy="192882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44"/>
          <p:cNvSpPr txBox="1">
            <a:spLocks noChangeArrowheads="1"/>
          </p:cNvSpPr>
          <p:nvPr/>
        </p:nvSpPr>
        <p:spPr bwMode="auto">
          <a:xfrm>
            <a:off x="2666985" y="2974178"/>
            <a:ext cx="20002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</a:t>
            </a:r>
            <a:r>
              <a:rPr lang="en-GB" sz="1000" b="1" i="1" dirty="0"/>
              <a:t> </a:t>
            </a:r>
            <a:r>
              <a:rPr lang="en-GB" sz="1000" b="1" i="1" dirty="0" smtClean="0"/>
              <a:t>is the torque in the couple below?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52736" y="3402806"/>
            <a:ext cx="1311275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6096008" y="2974179"/>
            <a:ext cx="3571900" cy="192882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6381761" y="2974178"/>
            <a:ext cx="307183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</a:t>
            </a:r>
            <a:r>
              <a:rPr lang="en-GB" sz="1000" b="1" i="1" dirty="0"/>
              <a:t> </a:t>
            </a:r>
            <a:r>
              <a:rPr lang="en-GB" sz="1000" b="1" i="1" dirty="0" smtClean="0"/>
              <a:t>is the torque in the couple below?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38884" y="3188492"/>
            <a:ext cx="1328738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3167050" y="4974442"/>
            <a:ext cx="6500858" cy="171451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3238488" y="5045880"/>
            <a:ext cx="628654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Assuming this is a balanced system, write out the full equation of the moments</a:t>
            </a:r>
            <a:endParaRPr lang="en-GB" sz="1000" dirty="0" smtClean="0"/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489" y="5403070"/>
            <a:ext cx="2571768" cy="811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2109770" cy="2880519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2232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When is a body in stable equilibrium?</a:t>
            </a:r>
          </a:p>
        </p:txBody>
      </p:sp>
      <p:sp>
        <p:nvSpPr>
          <p:cNvPr id="23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 Forces in equilibrium, 6.5 + 6.6 Stability and rules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6" name="AutoShape 43"/>
          <p:cNvSpPr>
            <a:spLocks noChangeArrowheads="1"/>
          </p:cNvSpPr>
          <p:nvPr/>
        </p:nvSpPr>
        <p:spPr bwMode="auto">
          <a:xfrm>
            <a:off x="5738818" y="616724"/>
            <a:ext cx="3929090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5738819" y="616724"/>
            <a:ext cx="2232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Explain why do skittles easily top over when hit by a rolling ball?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2740010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" name="AutoShape 43"/>
          <p:cNvSpPr>
            <a:spLocks noChangeArrowheads="1"/>
          </p:cNvSpPr>
          <p:nvPr/>
        </p:nvSpPr>
        <p:spPr bwMode="auto">
          <a:xfrm>
            <a:off x="2595546" y="616724"/>
            <a:ext cx="292895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0" name="Text Box 44"/>
          <p:cNvSpPr txBox="1">
            <a:spLocks noChangeArrowheads="1"/>
          </p:cNvSpPr>
          <p:nvPr/>
        </p:nvSpPr>
        <p:spPr bwMode="auto">
          <a:xfrm>
            <a:off x="2595547" y="616724"/>
            <a:ext cx="22320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unstable equilibrium? Give an example.</a:t>
            </a:r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38092" y="3688558"/>
            <a:ext cx="2109770" cy="292895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309530" y="3759996"/>
            <a:ext cx="200026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happens if the equilibrium of a body is disturbed?</a:t>
            </a:r>
          </a:p>
        </p:txBody>
      </p:sp>
      <p:sp>
        <p:nvSpPr>
          <p:cNvPr id="27" name="AutoShape 43"/>
          <p:cNvSpPr>
            <a:spLocks noChangeArrowheads="1"/>
          </p:cNvSpPr>
          <p:nvPr/>
        </p:nvSpPr>
        <p:spPr bwMode="auto">
          <a:xfrm>
            <a:off x="2666984" y="2974178"/>
            <a:ext cx="3286148" cy="371477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44"/>
          <p:cNvSpPr txBox="1">
            <a:spLocks noChangeArrowheads="1"/>
          </p:cNvSpPr>
          <p:nvPr/>
        </p:nvSpPr>
        <p:spPr bwMode="auto">
          <a:xfrm>
            <a:off x="2666985" y="2974178"/>
            <a:ext cx="30718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tilting using the diagram below and moments.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38422" y="3402806"/>
            <a:ext cx="1716667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6310322" y="2974178"/>
            <a:ext cx="3286148" cy="371477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6310323" y="2974178"/>
            <a:ext cx="30718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toppling using the diagram below and moments.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96074" y="3402806"/>
            <a:ext cx="170865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3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6 Forces in equilibrium, 6.5 + 6.6 Stability and rules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38092" y="688162"/>
            <a:ext cx="3857652" cy="192882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238093" y="688161"/>
            <a:ext cx="37862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what condition must apply to the forces on an object in equilibrium</a:t>
            </a:r>
          </a:p>
        </p:txBody>
      </p:sp>
      <p:sp>
        <p:nvSpPr>
          <p:cNvPr id="27" name="AutoShape 43"/>
          <p:cNvSpPr>
            <a:spLocks noChangeArrowheads="1"/>
          </p:cNvSpPr>
          <p:nvPr/>
        </p:nvSpPr>
        <p:spPr bwMode="auto">
          <a:xfrm>
            <a:off x="309530" y="2902740"/>
            <a:ext cx="4000528" cy="371477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44"/>
          <p:cNvSpPr txBox="1">
            <a:spLocks noChangeArrowheads="1"/>
          </p:cNvSpPr>
          <p:nvPr/>
        </p:nvSpPr>
        <p:spPr bwMode="auto">
          <a:xfrm>
            <a:off x="309531" y="2902740"/>
            <a:ext cx="307183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Calculate the tension in the cord below.</a:t>
            </a:r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4667248" y="2831302"/>
            <a:ext cx="4929222" cy="371477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4881562" y="2974178"/>
            <a:ext cx="45720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how you can find the centre of mass for a regular object, such as an equilateral triangle a, and an irregular object such as a semicircular dustbin lid.</a:t>
            </a:r>
          </a:p>
        </p:txBody>
      </p:sp>
      <p:sp>
        <p:nvSpPr>
          <p:cNvPr id="21" name="AutoShape 43"/>
          <p:cNvSpPr>
            <a:spLocks noChangeArrowheads="1"/>
          </p:cNvSpPr>
          <p:nvPr/>
        </p:nvSpPr>
        <p:spPr bwMode="auto">
          <a:xfrm>
            <a:off x="4310058" y="688162"/>
            <a:ext cx="5286412" cy="192882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4310059" y="688161"/>
            <a:ext cx="37862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triangle of forces for the diagram below: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373" y="902477"/>
            <a:ext cx="156027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406" y="3188492"/>
            <a:ext cx="1766886" cy="167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458</Words>
  <Application>Microsoft Office PowerPoint</Application>
  <PresentationFormat>Custom</PresentationFormat>
  <Paragraphs>77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Sa'id Abdul</cp:lastModifiedBy>
  <cp:revision>44</cp:revision>
  <dcterms:created xsi:type="dcterms:W3CDTF">2011-08-26T09:55:57Z</dcterms:created>
  <dcterms:modified xsi:type="dcterms:W3CDTF">2019-09-05T07:12:03Z</dcterms:modified>
</cp:coreProperties>
</file>