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89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87" autoAdjust="0"/>
    <p:restoredTop sz="94660"/>
  </p:normalViewPr>
  <p:slideViewPr>
    <p:cSldViewPr>
      <p:cViewPr varScale="1">
        <p:scale>
          <a:sx n="107" d="100"/>
          <a:sy n="107" d="100"/>
        </p:scale>
        <p:origin x="1662" y="120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2" y="688162"/>
            <a:ext cx="6659124" cy="193509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38093" y="688162"/>
            <a:ext cx="4498883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Define Specific Heat Capacity and give the equation and the units..</a:t>
            </a:r>
            <a:endParaRPr lang="en-GB" sz="1050" dirty="0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Thermal: The ‘Specifics’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7042252" y="762535"/>
            <a:ext cx="244725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What’s missing in the diagram?</a:t>
            </a:r>
            <a:endParaRPr lang="en-GB" sz="1050" b="1" dirty="0"/>
          </a:p>
        </p:txBody>
      </p:sp>
      <p:sp>
        <p:nvSpPr>
          <p:cNvPr id="19" name="AutoShape 43"/>
          <p:cNvSpPr>
            <a:spLocks noChangeArrowheads="1"/>
          </p:cNvSpPr>
          <p:nvPr/>
        </p:nvSpPr>
        <p:spPr bwMode="auto">
          <a:xfrm>
            <a:off x="238092" y="2704205"/>
            <a:ext cx="4786916" cy="1841609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" name="AutoShape 43"/>
          <p:cNvSpPr>
            <a:spLocks noChangeArrowheads="1"/>
          </p:cNvSpPr>
          <p:nvPr/>
        </p:nvSpPr>
        <p:spPr bwMode="auto">
          <a:xfrm>
            <a:off x="7006274" y="691232"/>
            <a:ext cx="2626676" cy="193202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8" name="Rectangle 27"/>
          <p:cNvSpPr/>
          <p:nvPr/>
        </p:nvSpPr>
        <p:spPr>
          <a:xfrm>
            <a:off x="5167684" y="2770257"/>
            <a:ext cx="287710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does water have such a high SHC?</a:t>
            </a:r>
            <a:endParaRPr lang="en-GB" sz="1050" b="1" i="1" dirty="0"/>
          </a:p>
        </p:txBody>
      </p:sp>
      <p:sp>
        <p:nvSpPr>
          <p:cNvPr id="31" name="AutoShape 43"/>
          <p:cNvSpPr>
            <a:spLocks noChangeArrowheads="1"/>
          </p:cNvSpPr>
          <p:nvPr/>
        </p:nvSpPr>
        <p:spPr bwMode="auto">
          <a:xfrm>
            <a:off x="5095876" y="2704205"/>
            <a:ext cx="4572032" cy="1841609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4057" y="965002"/>
            <a:ext cx="1544479" cy="12639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768" y="2739227"/>
            <a:ext cx="2527695" cy="1727523"/>
          </a:xfrm>
          <a:prstGeom prst="rect">
            <a:avLst/>
          </a:prstGeom>
        </p:spPr>
      </p:pic>
      <p:pic>
        <p:nvPicPr>
          <p:cNvPr id="2054" name="Picture 6" descr="Specific Heat Capacity - IGCSE - Thermal Physics Revisi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328" y="2906204"/>
            <a:ext cx="1512168" cy="1393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dvice on making compost | No Di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90" y="4842397"/>
            <a:ext cx="1403152" cy="936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lassic Stainless Steel Saucepan with copper bottom and handle for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3795" y="5043847"/>
            <a:ext cx="1922675" cy="80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ectangle 36"/>
          <p:cNvSpPr/>
          <p:nvPr/>
        </p:nvSpPr>
        <p:spPr>
          <a:xfrm>
            <a:off x="5117253" y="4676698"/>
            <a:ext cx="287710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do pans have a copper base?</a:t>
            </a:r>
            <a:endParaRPr lang="en-GB" sz="1050" b="1" i="1" dirty="0"/>
          </a:p>
        </p:txBody>
      </p:sp>
      <p:sp>
        <p:nvSpPr>
          <p:cNvPr id="40" name="AutoShape 43"/>
          <p:cNvSpPr>
            <a:spLocks noChangeArrowheads="1"/>
          </p:cNvSpPr>
          <p:nvPr/>
        </p:nvSpPr>
        <p:spPr bwMode="auto">
          <a:xfrm>
            <a:off x="5060918" y="4626763"/>
            <a:ext cx="4572032" cy="199334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pic>
        <p:nvPicPr>
          <p:cNvPr id="2060" name="Picture 12" descr="Free Pictures Of Hot Coffee, Download Free Clip Art, Free Clip Art ...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68" y="5525415"/>
            <a:ext cx="1041241" cy="109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angle 40"/>
          <p:cNvSpPr/>
          <p:nvPr/>
        </p:nvSpPr>
        <p:spPr>
          <a:xfrm>
            <a:off x="2150239" y="4715439"/>
            <a:ext cx="273075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which will have more energy, the large compost heap or the really hot coffee?</a:t>
            </a:r>
            <a:endParaRPr lang="en-GB" sz="1050" b="1" i="1" dirty="0"/>
          </a:p>
        </p:txBody>
      </p:sp>
      <p:sp>
        <p:nvSpPr>
          <p:cNvPr id="42" name="AutoShape 43"/>
          <p:cNvSpPr>
            <a:spLocks noChangeArrowheads="1"/>
          </p:cNvSpPr>
          <p:nvPr/>
        </p:nvSpPr>
        <p:spPr bwMode="auto">
          <a:xfrm>
            <a:off x="238092" y="4626762"/>
            <a:ext cx="4714908" cy="199334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2" y="688161"/>
            <a:ext cx="5506996" cy="651103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344488" y="739101"/>
            <a:ext cx="5184576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Change of state: </a:t>
            </a:r>
            <a:r>
              <a:rPr lang="en-GB" sz="1100" dirty="0" smtClean="0"/>
              <a:t>When </a:t>
            </a:r>
            <a:r>
              <a:rPr lang="en-GB" sz="1100" dirty="0"/>
              <a:t>a substance changes state there is no change in temperature</a:t>
            </a:r>
            <a:r>
              <a:rPr lang="en-GB" sz="1100" dirty="0" smtClean="0"/>
              <a:t>. </a:t>
            </a:r>
            <a:r>
              <a:rPr lang="en-GB" sz="1050" b="1" i="1" dirty="0" smtClean="0"/>
              <a:t>Using the words ‘heat transfer’, ‘vibrate’, ‘temperature’, ‘kinetic energy’, ‘potential energy’, describe what happens in the following….</a:t>
            </a:r>
            <a:endParaRPr lang="en-GB" sz="700" b="1" i="1" dirty="0"/>
          </a:p>
        </p:txBody>
      </p:sp>
      <p:sp>
        <p:nvSpPr>
          <p:cNvPr id="25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6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Thermal: The ‘Specifics’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7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8" name="Rectangle 2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229" y="727490"/>
            <a:ext cx="3168352" cy="1206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2070" y="2130215"/>
            <a:ext cx="3192469" cy="1256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AutoShape 43"/>
          <p:cNvSpPr>
            <a:spLocks noChangeArrowheads="1"/>
          </p:cNvSpPr>
          <p:nvPr/>
        </p:nvSpPr>
        <p:spPr bwMode="auto">
          <a:xfrm>
            <a:off x="252120" y="1479088"/>
            <a:ext cx="5506996" cy="120306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2" name="Text Box 44"/>
          <p:cNvSpPr txBox="1">
            <a:spLocks noChangeArrowheads="1"/>
          </p:cNvSpPr>
          <p:nvPr/>
        </p:nvSpPr>
        <p:spPr bwMode="auto">
          <a:xfrm>
            <a:off x="358516" y="1530028"/>
            <a:ext cx="5184576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When a solid is heated…</a:t>
            </a:r>
          </a:p>
        </p:txBody>
      </p:sp>
      <p:sp>
        <p:nvSpPr>
          <p:cNvPr id="33" name="AutoShape 43"/>
          <p:cNvSpPr>
            <a:spLocks noChangeArrowheads="1"/>
          </p:cNvSpPr>
          <p:nvPr/>
        </p:nvSpPr>
        <p:spPr bwMode="auto">
          <a:xfrm>
            <a:off x="238092" y="2775232"/>
            <a:ext cx="5506996" cy="120306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4" name="Text Box 44"/>
          <p:cNvSpPr txBox="1">
            <a:spLocks noChangeArrowheads="1"/>
          </p:cNvSpPr>
          <p:nvPr/>
        </p:nvSpPr>
        <p:spPr bwMode="auto">
          <a:xfrm>
            <a:off x="344488" y="2826172"/>
            <a:ext cx="5184576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At melting point…</a:t>
            </a:r>
          </a:p>
        </p:txBody>
      </p:sp>
      <p:sp>
        <p:nvSpPr>
          <p:cNvPr id="35" name="AutoShape 43"/>
          <p:cNvSpPr>
            <a:spLocks noChangeArrowheads="1"/>
          </p:cNvSpPr>
          <p:nvPr/>
        </p:nvSpPr>
        <p:spPr bwMode="auto">
          <a:xfrm>
            <a:off x="238092" y="4071376"/>
            <a:ext cx="5506996" cy="120306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6" name="Text Box 44"/>
          <p:cNvSpPr txBox="1">
            <a:spLocks noChangeArrowheads="1"/>
          </p:cNvSpPr>
          <p:nvPr/>
        </p:nvSpPr>
        <p:spPr bwMode="auto">
          <a:xfrm>
            <a:off x="344488" y="4122316"/>
            <a:ext cx="5184576" cy="392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In liquid form…</a:t>
            </a:r>
          </a:p>
          <a:p>
            <a:endParaRPr lang="en-GB" sz="900" b="1" i="1" dirty="0" smtClean="0"/>
          </a:p>
        </p:txBody>
      </p:sp>
      <p:sp>
        <p:nvSpPr>
          <p:cNvPr id="37" name="AutoShape 43"/>
          <p:cNvSpPr>
            <a:spLocks noChangeArrowheads="1"/>
          </p:cNvSpPr>
          <p:nvPr/>
        </p:nvSpPr>
        <p:spPr bwMode="auto">
          <a:xfrm>
            <a:off x="224064" y="5367519"/>
            <a:ext cx="5506996" cy="1412851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8" name="Text Box 44"/>
          <p:cNvSpPr txBox="1">
            <a:spLocks noChangeArrowheads="1"/>
          </p:cNvSpPr>
          <p:nvPr/>
        </p:nvSpPr>
        <p:spPr bwMode="auto">
          <a:xfrm>
            <a:off x="330460" y="5418460"/>
            <a:ext cx="5184576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At boiling point…</a:t>
            </a:r>
          </a:p>
        </p:txBody>
      </p:sp>
      <p:sp>
        <p:nvSpPr>
          <p:cNvPr id="39" name="AutoShape 43"/>
          <p:cNvSpPr>
            <a:spLocks noChangeArrowheads="1"/>
          </p:cNvSpPr>
          <p:nvPr/>
        </p:nvSpPr>
        <p:spPr bwMode="auto">
          <a:xfrm>
            <a:off x="5851484" y="3386575"/>
            <a:ext cx="3888432" cy="203188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0" name="Text Box 44"/>
          <p:cNvSpPr txBox="1">
            <a:spLocks noChangeArrowheads="1"/>
          </p:cNvSpPr>
          <p:nvPr/>
        </p:nvSpPr>
        <p:spPr bwMode="auto">
          <a:xfrm>
            <a:off x="5965267" y="3476350"/>
            <a:ext cx="3618663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Define Specific Latent Heat, give equation and units.</a:t>
            </a: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825208" y="4266332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6" name="AutoShape 43"/>
          <p:cNvSpPr>
            <a:spLocks noChangeArrowheads="1"/>
          </p:cNvSpPr>
          <p:nvPr/>
        </p:nvSpPr>
        <p:spPr bwMode="auto">
          <a:xfrm>
            <a:off x="5851483" y="5487437"/>
            <a:ext cx="3859669" cy="651103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7" name="Text Box 44"/>
          <p:cNvSpPr txBox="1">
            <a:spLocks noChangeArrowheads="1"/>
          </p:cNvSpPr>
          <p:nvPr/>
        </p:nvSpPr>
        <p:spPr bwMode="auto">
          <a:xfrm>
            <a:off x="5851483" y="5482860"/>
            <a:ext cx="3529862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What is SLH of fusion?</a:t>
            </a:r>
            <a:endParaRPr lang="en-GB" sz="700" b="1" i="1" dirty="0"/>
          </a:p>
        </p:txBody>
      </p:sp>
      <p:sp>
        <p:nvSpPr>
          <p:cNvPr id="50" name="AutoShape 43"/>
          <p:cNvSpPr>
            <a:spLocks noChangeArrowheads="1"/>
          </p:cNvSpPr>
          <p:nvPr/>
        </p:nvSpPr>
        <p:spPr bwMode="auto">
          <a:xfrm>
            <a:off x="5829272" y="6200313"/>
            <a:ext cx="3859669" cy="651103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1" name="Text Box 44"/>
          <p:cNvSpPr txBox="1">
            <a:spLocks noChangeArrowheads="1"/>
          </p:cNvSpPr>
          <p:nvPr/>
        </p:nvSpPr>
        <p:spPr bwMode="auto">
          <a:xfrm>
            <a:off x="5829272" y="6195736"/>
            <a:ext cx="3529862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What is SLH of vaporisation?</a:t>
            </a:r>
            <a:endParaRPr lang="en-GB" sz="700" b="1" i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1729</TotalTime>
  <Words>150</Words>
  <Application>Microsoft Office PowerPoint</Application>
  <PresentationFormat>Custom</PresentationFormat>
  <Paragraphs>17</Paragraphs>
  <Slides>2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Comic Sans MS</vt:lpstr>
      <vt:lpstr>Times New Roman</vt:lpstr>
      <vt:lpstr>Office Theme</vt:lpstr>
      <vt:lpstr>Equation.3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Administrator</cp:lastModifiedBy>
  <cp:revision>146</cp:revision>
  <dcterms:created xsi:type="dcterms:W3CDTF">2011-08-26T09:55:57Z</dcterms:created>
  <dcterms:modified xsi:type="dcterms:W3CDTF">2020-04-23T11:12:24Z</dcterms:modified>
</cp:coreProperties>
</file>