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60" r:id="rId2"/>
    <p:sldId id="256" r:id="rId3"/>
    <p:sldId id="261" r:id="rId4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500" y="-102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="" xmlns:a16="http://schemas.microsoft.com/office/drawing/2014/main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="" xmlns:a16="http://schemas.microsoft.com/office/drawing/2014/main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=""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>
                <a:latin typeface="Comic Sans MS" pitchFamily="66" charset="0"/>
              </a:rPr>
              <a:t>Electricity: Current, Charge, Voltage, Resistance</a:t>
            </a:r>
          </a:p>
          <a:p>
            <a:pPr algn="ctr" eaLnBrk="1" hangingPunct="1">
              <a:spcBef>
                <a:spcPct val="50000"/>
              </a:spcBef>
            </a:pP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200472" y="593924"/>
            <a:ext cx="9433048" cy="1333375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271910" y="658381"/>
            <a:ext cx="9073578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What is the definition of Current</a:t>
            </a:r>
            <a:r>
              <a:rPr lang="en-GB" sz="1050" b="1" i="1" dirty="0"/>
              <a:t>, </a:t>
            </a:r>
            <a:r>
              <a:rPr lang="en-GB" sz="1050" b="1" i="1" dirty="0" smtClean="0"/>
              <a:t>I? State the equation for it.</a:t>
            </a:r>
          </a:p>
          <a:p>
            <a:endParaRPr lang="en-GB" sz="1050" b="1" i="1" dirty="0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7" name="AutoShape 37"/>
          <p:cNvSpPr>
            <a:spLocks noChangeArrowheads="1"/>
          </p:cNvSpPr>
          <p:nvPr/>
        </p:nvSpPr>
        <p:spPr bwMode="auto">
          <a:xfrm>
            <a:off x="200025" y="1999878"/>
            <a:ext cx="9433048" cy="1328835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8" name="Text Box 38"/>
          <p:cNvSpPr txBox="1">
            <a:spLocks noChangeArrowheads="1"/>
          </p:cNvSpPr>
          <p:nvPr/>
        </p:nvSpPr>
        <p:spPr bwMode="auto">
          <a:xfrm>
            <a:off x="271463" y="2071316"/>
            <a:ext cx="914558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100" b="1" i="1" dirty="0" smtClean="0"/>
              <a:t>What is the definition of Charge</a:t>
            </a:r>
            <a:r>
              <a:rPr lang="en-GB" sz="1100" b="1" i="1" dirty="0"/>
              <a:t>, </a:t>
            </a:r>
            <a:r>
              <a:rPr lang="en-GB" sz="1100" b="1" i="1" dirty="0" smtClean="0"/>
              <a:t>Q? State the equation for it. </a:t>
            </a:r>
            <a:endParaRPr lang="en-GB" sz="1100" b="1" i="1" dirty="0"/>
          </a:p>
          <a:p>
            <a:endParaRPr lang="en-GB" sz="1100" dirty="0" smtClean="0"/>
          </a:p>
          <a:p>
            <a:endParaRPr lang="en-GB" sz="1000" dirty="0" smtClean="0"/>
          </a:p>
        </p:txBody>
      </p:sp>
      <p:sp>
        <p:nvSpPr>
          <p:cNvPr id="43" name="AutoShape 37"/>
          <p:cNvSpPr>
            <a:spLocks noChangeArrowheads="1"/>
          </p:cNvSpPr>
          <p:nvPr/>
        </p:nvSpPr>
        <p:spPr bwMode="auto">
          <a:xfrm>
            <a:off x="200025" y="3504397"/>
            <a:ext cx="9433048" cy="148201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 Box 38"/>
          <p:cNvSpPr txBox="1">
            <a:spLocks noChangeArrowheads="1"/>
          </p:cNvSpPr>
          <p:nvPr/>
        </p:nvSpPr>
        <p:spPr bwMode="auto">
          <a:xfrm>
            <a:off x="272032" y="3576405"/>
            <a:ext cx="932443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100" b="1" i="1" dirty="0" smtClean="0"/>
              <a:t>What is the definition of Voltage/Potential </a:t>
            </a:r>
            <a:r>
              <a:rPr lang="en-GB" sz="1100" b="1" i="1" dirty="0"/>
              <a:t>Difference, </a:t>
            </a:r>
            <a:r>
              <a:rPr lang="en-GB" sz="1100" b="1" i="1" dirty="0" smtClean="0"/>
              <a:t>V? State the equation for it.</a:t>
            </a:r>
            <a:endParaRPr lang="en-GB" sz="1100" b="1" i="1" dirty="0"/>
          </a:p>
        </p:txBody>
      </p:sp>
      <p:sp>
        <p:nvSpPr>
          <p:cNvPr id="30" name="AutoShape 37"/>
          <p:cNvSpPr>
            <a:spLocks noChangeArrowheads="1"/>
          </p:cNvSpPr>
          <p:nvPr/>
        </p:nvSpPr>
        <p:spPr bwMode="auto">
          <a:xfrm>
            <a:off x="200472" y="6210548"/>
            <a:ext cx="9433048" cy="576064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4" name="Text Box 38"/>
          <p:cNvSpPr txBox="1">
            <a:spLocks noChangeArrowheads="1"/>
          </p:cNvSpPr>
          <p:nvPr/>
        </p:nvSpPr>
        <p:spPr bwMode="auto">
          <a:xfrm>
            <a:off x="272480" y="6282556"/>
            <a:ext cx="921702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definition of Time, t</a:t>
            </a:r>
            <a:endParaRPr lang="en-GB" sz="1000" dirty="0" smtClean="0"/>
          </a:p>
          <a:p>
            <a:endParaRPr lang="en-GB" sz="1000" dirty="0" smtClean="0"/>
          </a:p>
        </p:txBody>
      </p:sp>
      <p:sp>
        <p:nvSpPr>
          <p:cNvPr id="21" name="AutoShape 37"/>
          <p:cNvSpPr>
            <a:spLocks noChangeArrowheads="1"/>
          </p:cNvSpPr>
          <p:nvPr/>
        </p:nvSpPr>
        <p:spPr bwMode="auto">
          <a:xfrm>
            <a:off x="200472" y="5058420"/>
            <a:ext cx="9433048" cy="1080120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2" name="Text Box 38"/>
          <p:cNvSpPr txBox="1">
            <a:spLocks noChangeArrowheads="1"/>
          </p:cNvSpPr>
          <p:nvPr/>
        </p:nvSpPr>
        <p:spPr bwMode="auto">
          <a:xfrm>
            <a:off x="272480" y="5130428"/>
            <a:ext cx="921702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the definition of Resistance, R? State the equation that defines it.</a:t>
            </a:r>
          </a:p>
          <a:p>
            <a:endParaRPr lang="en-GB" sz="1000" dirty="0" smtClean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=""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10050464" y="4481785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5"/>
            <a:ext cx="5506996" cy="1129328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45714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Ohm’s Law  and what does it tell us on a graph?</a:t>
            </a:r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Electricity: Ohm’s law and I/V graphs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10050464" y="5410478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2" name="AutoShape 43"/>
          <p:cNvSpPr>
            <a:spLocks noChangeArrowheads="1"/>
          </p:cNvSpPr>
          <p:nvPr/>
        </p:nvSpPr>
        <p:spPr bwMode="auto">
          <a:xfrm>
            <a:off x="272480" y="1818060"/>
            <a:ext cx="5472608" cy="3672408"/>
          </a:xfrm>
          <a:prstGeom prst="roundRect">
            <a:avLst>
              <a:gd name="adj" fmla="val 3032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5" name="Text Box 44"/>
          <p:cNvSpPr txBox="1">
            <a:spLocks noChangeArrowheads="1"/>
          </p:cNvSpPr>
          <p:nvPr/>
        </p:nvSpPr>
        <p:spPr bwMode="auto">
          <a:xfrm>
            <a:off x="344488" y="1962076"/>
            <a:ext cx="424847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the I V graphs of the three components shown on the right.</a:t>
            </a:r>
          </a:p>
          <a:p>
            <a:endParaRPr lang="en-GB" sz="1000" b="1" i="1" dirty="0" smtClean="0"/>
          </a:p>
          <a:p>
            <a:endParaRPr lang="en-GB" sz="1000" b="1" i="1" dirty="0" smtClean="0"/>
          </a:p>
        </p:txBody>
      </p:sp>
      <p:sp>
        <p:nvSpPr>
          <p:cNvPr id="29" name="AutoShape 37"/>
          <p:cNvSpPr>
            <a:spLocks noChangeArrowheads="1"/>
          </p:cNvSpPr>
          <p:nvPr/>
        </p:nvSpPr>
        <p:spPr bwMode="auto">
          <a:xfrm>
            <a:off x="5817096" y="593924"/>
            <a:ext cx="3888432" cy="3744416"/>
          </a:xfrm>
          <a:prstGeom prst="roundRect">
            <a:avLst>
              <a:gd name="adj" fmla="val 3193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38"/>
          <p:cNvSpPr txBox="1">
            <a:spLocks noChangeArrowheads="1"/>
          </p:cNvSpPr>
          <p:nvPr/>
        </p:nvSpPr>
        <p:spPr bwMode="auto">
          <a:xfrm>
            <a:off x="5961112" y="593923"/>
            <a:ext cx="3456384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Using the circuit diagram, explain how we get the I V characteristics of a component.</a:t>
            </a:r>
            <a:r>
              <a:rPr lang="en-GB" sz="1000" dirty="0" smtClean="0"/>
              <a:t>.</a:t>
            </a:r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61112" y="1097980"/>
            <a:ext cx="2085358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Text Box 44"/>
          <p:cNvSpPr txBox="1">
            <a:spLocks noChangeArrowheads="1"/>
          </p:cNvSpPr>
          <p:nvPr/>
        </p:nvSpPr>
        <p:spPr bwMode="auto">
          <a:xfrm>
            <a:off x="5889104" y="2178101"/>
            <a:ext cx="367240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GB" sz="1000" dirty="0" smtClean="0"/>
          </a:p>
          <a:p>
            <a:endParaRPr lang="en-GB" sz="1000" i="1" dirty="0" smtClean="0"/>
          </a:p>
          <a:p>
            <a:endParaRPr lang="en-GB" sz="1000" i="1" dirty="0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60470" y="1962077"/>
            <a:ext cx="1092815" cy="3168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AutoShape 37"/>
          <p:cNvSpPr>
            <a:spLocks noChangeArrowheads="1"/>
          </p:cNvSpPr>
          <p:nvPr/>
        </p:nvSpPr>
        <p:spPr bwMode="auto">
          <a:xfrm>
            <a:off x="272480" y="5562476"/>
            <a:ext cx="9433048" cy="1224136"/>
          </a:xfrm>
          <a:prstGeom prst="roundRect">
            <a:avLst>
              <a:gd name="adj" fmla="val 3193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8" name="Text Box 38"/>
          <p:cNvSpPr txBox="1">
            <a:spLocks noChangeArrowheads="1"/>
          </p:cNvSpPr>
          <p:nvPr/>
        </p:nvSpPr>
        <p:spPr bwMode="auto">
          <a:xfrm>
            <a:off x="344488" y="5562476"/>
            <a:ext cx="9289032" cy="11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900" b="1" i="1" dirty="0" smtClean="0"/>
              <a:t>What is a Variable Resistor?     </a:t>
            </a:r>
          </a:p>
          <a:p>
            <a:endParaRPr lang="en-GB" sz="900" b="1" i="1" dirty="0" smtClean="0"/>
          </a:p>
          <a:p>
            <a:r>
              <a:rPr lang="en-GB" sz="900" b="1" i="1" dirty="0" smtClean="0"/>
              <a:t>What is a </a:t>
            </a:r>
            <a:r>
              <a:rPr lang="en-GB" sz="900" b="1" i="1" dirty="0" err="1" smtClean="0"/>
              <a:t>thermistor</a:t>
            </a:r>
            <a:r>
              <a:rPr lang="en-GB" sz="900" b="1" i="1" dirty="0" smtClean="0"/>
              <a:t> </a:t>
            </a:r>
            <a:r>
              <a:rPr lang="en-GB" sz="900" b="1" i="1" dirty="0" err="1" smtClean="0"/>
              <a:t>Thermistor</a:t>
            </a:r>
            <a:r>
              <a:rPr lang="en-GB" sz="900" b="1" i="1" dirty="0" smtClean="0"/>
              <a:t> and explain its I V graph?</a:t>
            </a:r>
            <a:endParaRPr lang="en-GB" sz="900" dirty="0" smtClean="0"/>
          </a:p>
          <a:p>
            <a:endParaRPr lang="en-GB" sz="900" dirty="0" smtClean="0"/>
          </a:p>
          <a:p>
            <a:r>
              <a:rPr lang="en-GB" sz="900" b="1" i="1" dirty="0" smtClean="0"/>
              <a:t> </a:t>
            </a:r>
            <a:endParaRPr lang="en-GB" sz="900" dirty="0" smtClean="0"/>
          </a:p>
          <a:p>
            <a:r>
              <a:rPr lang="en-GB" sz="900" b="1" i="1" dirty="0" smtClean="0"/>
              <a:t>What is </a:t>
            </a:r>
            <a:r>
              <a:rPr lang="en-GB" sz="900" b="1" i="1" dirty="0" err="1" smtClean="0"/>
              <a:t>aLight</a:t>
            </a:r>
            <a:r>
              <a:rPr lang="en-GB" sz="900" b="1" i="1" dirty="0" smtClean="0"/>
              <a:t> Dependant Resistor (</a:t>
            </a:r>
            <a:r>
              <a:rPr lang="en-GB" sz="900" b="1" i="1" dirty="0" err="1" smtClean="0"/>
              <a:t>L.D.R</a:t>
            </a:r>
            <a:r>
              <a:rPr lang="en-GB" sz="900" b="1" i="1" dirty="0" smtClean="0"/>
              <a:t>) and explain its I V graph? </a:t>
            </a:r>
            <a:endParaRPr lang="en-GB" sz="900" dirty="0" smtClean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9144" y="4554364"/>
            <a:ext cx="3024336" cy="1249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=""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10050464" y="4481785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4"/>
            <a:ext cx="5506996" cy="372161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529154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factors affect Resistance? Explain briefly how.</a:t>
            </a: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Electricity: </a:t>
            </a:r>
            <a:r>
              <a:rPr lang="en-GB" altLang="en-US" b="1" dirty="0" smtClean="0">
                <a:latin typeface="Comic Sans MS" pitchFamily="66" charset="0"/>
              </a:rPr>
              <a:t>Resistivity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10050464" y="5410478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9" name="AutoShape 37"/>
          <p:cNvSpPr>
            <a:spLocks noChangeArrowheads="1"/>
          </p:cNvSpPr>
          <p:nvPr/>
        </p:nvSpPr>
        <p:spPr bwMode="auto">
          <a:xfrm>
            <a:off x="5817096" y="593924"/>
            <a:ext cx="3888432" cy="3744416"/>
          </a:xfrm>
          <a:prstGeom prst="roundRect">
            <a:avLst>
              <a:gd name="adj" fmla="val 3193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38"/>
          <p:cNvSpPr txBox="1">
            <a:spLocks noChangeArrowheads="1"/>
          </p:cNvSpPr>
          <p:nvPr/>
        </p:nvSpPr>
        <p:spPr bwMode="auto">
          <a:xfrm>
            <a:off x="5961112" y="593923"/>
            <a:ext cx="3456384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Resistivity, ρ? Give the equation.</a:t>
            </a:r>
          </a:p>
          <a:p>
            <a:endParaRPr lang="en-GB" sz="1000" dirty="0" smtClean="0"/>
          </a:p>
          <a:p>
            <a:endParaRPr lang="en-GB" sz="1000" dirty="0" smtClean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7" name="AutoShape 37"/>
          <p:cNvSpPr>
            <a:spLocks noChangeArrowheads="1"/>
          </p:cNvSpPr>
          <p:nvPr/>
        </p:nvSpPr>
        <p:spPr bwMode="auto">
          <a:xfrm>
            <a:off x="272480" y="4482356"/>
            <a:ext cx="9433048" cy="2304256"/>
          </a:xfrm>
          <a:prstGeom prst="roundRect">
            <a:avLst>
              <a:gd name="adj" fmla="val 3193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8" name="Text Box 38"/>
          <p:cNvSpPr txBox="1">
            <a:spLocks noChangeArrowheads="1"/>
          </p:cNvSpPr>
          <p:nvPr/>
        </p:nvSpPr>
        <p:spPr bwMode="auto">
          <a:xfrm>
            <a:off x="344488" y="4554364"/>
            <a:ext cx="6264696" cy="761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900" b="1" i="1" dirty="0" smtClean="0"/>
              <a:t>Using the circuit diagram give, explain how we can measure resistivity.</a:t>
            </a:r>
          </a:p>
          <a:p>
            <a:endParaRPr lang="en-GB" sz="1050" b="1" i="1" dirty="0" smtClean="0"/>
          </a:p>
          <a:p>
            <a:endParaRPr lang="en-GB" sz="900" dirty="0" smtClean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3557" name="Object 5"/>
          <p:cNvGraphicFramePr>
            <a:graphicFrameLocks noChangeAspect="1"/>
          </p:cNvGraphicFramePr>
          <p:nvPr/>
        </p:nvGraphicFramePr>
        <p:xfrm>
          <a:off x="7041232" y="4914404"/>
          <a:ext cx="2295525" cy="1141413"/>
        </p:xfrm>
        <a:graphic>
          <a:graphicData uri="http://schemas.openxmlformats.org/presentationml/2006/ole">
            <p:oleObj spid="_x0000_s23557" name="Bitmap Image" r:id="rId4" imgW="1933333" imgH="961905" progId="PBrush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937</TotalTime>
  <Words>186</Words>
  <Application>Microsoft Office PowerPoint</Application>
  <PresentationFormat>Custom</PresentationFormat>
  <Paragraphs>26</Paragraphs>
  <Slides>3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Office Theme</vt:lpstr>
      <vt:lpstr>Bitmap Image</vt:lpstr>
      <vt:lpstr>Slide 1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SangiKat</cp:lastModifiedBy>
  <cp:revision>151</cp:revision>
  <dcterms:created xsi:type="dcterms:W3CDTF">2011-08-26T09:55:57Z</dcterms:created>
  <dcterms:modified xsi:type="dcterms:W3CDTF">2020-02-28T04:54:59Z</dcterms:modified>
</cp:coreProperties>
</file>