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>
      <p:cViewPr varScale="1">
        <p:scale>
          <a:sx n="85" d="100"/>
          <a:sy n="85" d="100"/>
        </p:scale>
        <p:origin x="68" y="3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/>
              <p:nvPr/>
            </p:nvSpPr>
            <p:spPr>
              <a:xfrm>
                <a:off x="407640" y="850517"/>
                <a:ext cx="5580000" cy="3601322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numCol="1"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Complete the integrals of these standard functions:</a:t>
                </a: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sz="12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e>
                      </m:nary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sz="12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sup>
                          </m:sSup>
                        </m:e>
                      </m:nary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GB" sz="12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den>
                          </m:f>
                        </m:e>
                      </m:nary>
                      <m:r>
                        <a:rPr lang="en-GB" sz="12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en-GB" sz="12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unc>
                            <m:funcPr>
                              <m:ctrlPr>
                                <a:rPr lang="en-GB" sz="12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sz="1200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func>
                        </m:e>
                      </m:nary>
                      <m:r>
                        <a:rPr lang="en-GB" sz="12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en-GB" sz="12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unc>
                            <m:funcPr>
                              <m:ctrlPr>
                                <a:rPr lang="en-GB" sz="12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sz="1200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func>
                        </m:e>
                      </m:nary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40" y="850517"/>
                <a:ext cx="5580000" cy="3601322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 l="-9239" t="-8403" b="-28403"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C8AB131-2C83-4A2C-BB73-DFFCC337D80F}"/>
              </a:ext>
            </a:extLst>
          </p:cNvPr>
          <p:cNvSpPr/>
          <p:nvPr/>
        </p:nvSpPr>
        <p:spPr>
          <a:xfrm>
            <a:off x="6215467" y="4801185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Describe how Integration by Substitution works: 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Integration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  <p:sp>
        <p:nvSpPr>
          <p:cNvPr id="13" name="Rectangle: Rounded Corners 10">
            <a:extLst>
              <a:ext uri="{FF2B5EF4-FFF2-40B4-BE49-F238E27FC236}">
                <a16:creationId xmlns:a16="http://schemas.microsoft.com/office/drawing/2014/main" id="{4C8AB131-2C83-4A2C-BB73-DFFCC337D80F}"/>
              </a:ext>
            </a:extLst>
          </p:cNvPr>
          <p:cNvSpPr/>
          <p:nvPr/>
        </p:nvSpPr>
        <p:spPr>
          <a:xfrm>
            <a:off x="407640" y="4801185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Explain how trigonometric identities can assist in Integration: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/>
              <p:nvPr/>
            </p:nvSpPr>
            <p:spPr>
              <a:xfrm>
                <a:off x="6215467" y="846595"/>
                <a:ext cx="5580000" cy="3601322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numCol="1"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Complete the integrals of these standard functions:</a:t>
                </a:r>
              </a:p>
              <a:p>
                <a:pPr/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unc>
                            <m:funcPr>
                              <m:ctrlPr>
                                <a:rPr lang="en-GB" sz="12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sSup>
                                <m:sSupPr>
                                  <m:ctrlPr>
                                    <a:rPr lang="en-GB" sz="120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1200" b="0" i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sec</m:t>
                                  </m:r>
                                </m:e>
                                <m:sup>
                                  <m:r>
                                    <a:rPr lang="en-GB" sz="12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fName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func>
                        </m:e>
                      </m:nary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unc>
                            <m:funcPr>
                              <m:ctrlPr>
                                <a:rPr lang="en-GB" sz="12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sz="1200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csc</m:t>
                              </m:r>
                            </m:fName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func>
                          <m:func>
                            <m:funcPr>
                              <m:ctrlPr>
                                <a:rPr lang="en-GB" sz="12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sz="1200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cot</m:t>
                              </m:r>
                            </m:fName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func>
                        </m:e>
                      </m:nary>
                      <m:r>
                        <a:rPr lang="en-GB" sz="12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en-GB" sz="12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unc>
                            <m:funcPr>
                              <m:ctrlPr>
                                <a:rPr lang="en-GB" sz="12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sSup>
                                <m:sSupPr>
                                  <m:ctrlPr>
                                    <a:rPr lang="en-GB" sz="120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1200" i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csc</m:t>
                                  </m:r>
                                </m:e>
                                <m:sup>
                                  <m:r>
                                    <a:rPr lang="en-GB" sz="12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fName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func>
                        </m:e>
                      </m:nary>
                      <m:r>
                        <a:rPr lang="en-GB" sz="12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en-GB" sz="12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unc>
                            <m:funcPr>
                              <m:ctrlPr>
                                <a:rPr lang="en-GB" sz="12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sz="120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sec</m:t>
                              </m:r>
                            </m:fName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func>
                          <m:func>
                            <m:funcPr>
                              <m:ctrlPr>
                                <a:rPr lang="en-GB" sz="12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sz="120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tan</m:t>
                              </m:r>
                            </m:fName>
                            <m:e>
                              <m:r>
                                <a:rPr lang="en-GB" sz="12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func>
                        </m:e>
                      </m:nary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14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5467" y="846595"/>
                <a:ext cx="5580000" cy="3601322"/>
              </a:xfrm>
              <a:prstGeom prst="roundRect">
                <a:avLst>
                  <a:gd name="adj" fmla="val 3970"/>
                </a:avLst>
              </a:prstGeom>
              <a:blipFill>
                <a:blip r:embed="rId3"/>
                <a:stretch>
                  <a:fillRect l="-9239" t="-3188" b="-15101"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/>
              <p:nvPr/>
            </p:nvSpPr>
            <p:spPr>
              <a:xfrm>
                <a:off x="407640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How would you start to Integrate an expression of the form 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𝒌</m:t>
                        </m:r>
                      </m:e>
                    </m:nary>
                    <m:f>
                      <m:fPr>
                        <m:ctrlP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𝒇</m:t>
                        </m:r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′(</m:t>
                        </m:r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𝒇</m:t>
                        </m:r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𝒅𝒙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?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40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 t="-16117"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/>
              <p:nvPr/>
            </p:nvSpPr>
            <p:spPr>
              <a:xfrm>
                <a:off x="6204361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How would you start to Integrate an expression of the form 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𝒌𝒇</m:t>
                        </m:r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′(</m:t>
                        </m:r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  <m:sSup>
                          <m:sSupPr>
                            <m:ctrlP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GB" sz="12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sz="12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𝒇</m:t>
                                </m:r>
                                <m:r>
                                  <a:rPr lang="en-GB" sz="12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GB" sz="12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𝒙</m:t>
                                </m:r>
                                <m:r>
                                  <a:rPr lang="en-GB" sz="12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</m:d>
                          </m:e>
                          <m:sup>
                            <m: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p>
                        </m:sSup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𝒅𝒙</m:t>
                        </m:r>
                      </m:e>
                    </m:nary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?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3"/>
                <a:stretch>
                  <a:fillRect t="-18681"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: Rounded Corners 7">
                <a:extLst>
                  <a:ext uri="{FF2B5EF4-FFF2-40B4-BE49-F238E27FC236}">
                    <a16:creationId xmlns:a16="http://schemas.microsoft.com/office/drawing/2014/main" id="{3761843B-99AD-410D-AB20-A64A3842C801}"/>
                  </a:ext>
                </a:extLst>
              </p:cNvPr>
              <p:cNvSpPr/>
              <p:nvPr/>
            </p:nvSpPr>
            <p:spPr>
              <a:xfrm>
                <a:off x="6204361" y="2843369"/>
                <a:ext cx="5580000" cy="3601322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Explain how you could start to solve a Differential equation of the form:</a:t>
                </a:r>
              </a:p>
              <a:p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2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2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𝒅𝒚</m:t>
                          </m:r>
                        </m:num>
                        <m:den>
                          <m:r>
                            <a:rPr lang="en-GB" sz="12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𝒅𝒙</m:t>
                          </m:r>
                        </m:den>
                      </m:f>
                      <m:r>
                        <a:rPr lang="en-GB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𝒇</m:t>
                      </m:r>
                      <m:d>
                        <m:dPr>
                          <m:ctrlPr>
                            <a:rPr lang="en-GB" sz="12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2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</m:d>
                      <m:r>
                        <a:rPr lang="en-GB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𝒈</m:t>
                      </m:r>
                      <m:r>
                        <a:rPr lang="en-GB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𝒚</m:t>
                      </m:r>
                      <m:r>
                        <a:rPr lang="en-GB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8" name="Rectangle: Rounded Corners 7">
                <a:extLst>
                  <a:ext uri="{FF2B5EF4-FFF2-40B4-BE49-F238E27FC236}">
                    <a16:creationId xmlns:a16="http://schemas.microsoft.com/office/drawing/2014/main" id="{3761843B-99AD-410D-AB20-A64A3842C80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2843369"/>
                <a:ext cx="5580000" cy="3601322"/>
              </a:xfrm>
              <a:prstGeom prst="roundRect">
                <a:avLst>
                  <a:gd name="adj" fmla="val 3970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EBF2F5C-C4AA-40D1-A7CE-B498718D1086}"/>
              </a:ext>
            </a:extLst>
          </p:cNvPr>
          <p:cNvSpPr/>
          <p:nvPr/>
        </p:nvSpPr>
        <p:spPr>
          <a:xfrm>
            <a:off x="400418" y="2843369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formula for Integration by Parts, and annotate each main term: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E8E0734-EE0D-4A67-AC20-36A346C9EFDA}"/>
              </a:ext>
            </a:extLst>
          </p:cNvPr>
          <p:cNvSpPr/>
          <p:nvPr/>
        </p:nvSpPr>
        <p:spPr>
          <a:xfrm>
            <a:off x="404029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Trapezium Rule, and annotate each main term: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Integration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6632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367</TotalTime>
  <Words>276</Words>
  <Application>Microsoft Office PowerPoint</Application>
  <PresentationFormat>Widescreen</PresentationFormat>
  <Paragraphs>32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51</cp:revision>
  <dcterms:created xsi:type="dcterms:W3CDTF">2017-07-11T17:32:48Z</dcterms:created>
  <dcterms:modified xsi:type="dcterms:W3CDTF">2020-07-15T16:35:55Z</dcterms:modified>
</cp:coreProperties>
</file>