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0418" y="872461"/>
            <a:ext cx="5580000" cy="3601321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Describe the general pattern of an Arithmetic Sequence, and state the general formula for the n</a:t>
            </a:r>
            <a:r>
              <a:rPr lang="en-NZ" sz="1200" b="1" baseline="30000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th</a:t>
            </a:r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 term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/>
              <p:nvPr/>
            </p:nvSpPr>
            <p:spPr>
              <a:xfrm>
                <a:off x="6204361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Define each term in the formula: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𝑺</m:t>
                        </m:r>
                      </m:e>
                      <m:sub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num>
                      <m:den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d>
                      <m:d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d>
                          <m:dPr>
                            <m:ctrlP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  <m: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e>
                        </m:d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𝒅</m:t>
                        </m:r>
                      </m:e>
                    </m:d>
                  </m:oMath>
                </a14:m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 xmlns=""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761843B-99AD-410D-AB20-A64A3842C801}"/>
              </a:ext>
            </a:extLst>
          </p:cNvPr>
          <p:cNvSpPr/>
          <p:nvPr/>
        </p:nvSpPr>
        <p:spPr>
          <a:xfrm>
            <a:off x="6204361" y="2843369"/>
            <a:ext cx="5580000" cy="3601322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>
                <a:solidFill>
                  <a:schemeClr val="tx1"/>
                </a:solidFill>
                <a:ea typeface="Chalkduster" charset="0"/>
                <a:cs typeface="Chalkduster" charset="0"/>
              </a:rPr>
              <a:t>Describe the general pattern of </a:t>
            </a:r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a Geometric </a:t>
            </a:r>
            <a:r>
              <a:rPr lang="en-NZ" sz="1200" b="1" dirty="0">
                <a:solidFill>
                  <a:schemeClr val="tx1"/>
                </a:solidFill>
                <a:ea typeface="Chalkduster" charset="0"/>
                <a:cs typeface="Chalkduster" charset="0"/>
              </a:rPr>
              <a:t>Sequence, and state the general formula for the n</a:t>
            </a:r>
            <a:r>
              <a:rPr lang="en-NZ" sz="1200" b="1" baseline="30000" dirty="0">
                <a:solidFill>
                  <a:schemeClr val="tx1"/>
                </a:solidFill>
                <a:ea typeface="Chalkduster" charset="0"/>
                <a:cs typeface="Chalkduster" charset="0"/>
              </a:rPr>
              <a:t>th</a:t>
            </a:r>
            <a:r>
              <a:rPr lang="en-NZ" sz="1200" b="1" dirty="0">
                <a:solidFill>
                  <a:schemeClr val="tx1"/>
                </a:solidFill>
                <a:ea typeface="Chalkduster" charset="0"/>
                <a:cs typeface="Chalkduster" charset="0"/>
              </a:rPr>
              <a:t> term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404029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How does an Arithmetic Series differ from an Arithmetic Sequence?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Sequences and Series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2"/>
            <a:ext cx="5580000" cy="3601321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general rule for a Geometric Series, and define each term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E19651-A0BD-4D0C-B00C-3C5576CF37FB}"/>
              </a:ext>
            </a:extLst>
          </p:cNvPr>
          <p:cNvSpPr/>
          <p:nvPr/>
        </p:nvSpPr>
        <p:spPr>
          <a:xfrm>
            <a:off x="6204361" y="872461"/>
            <a:ext cx="5580000" cy="3601321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Describe sigma notation, and how it is implemented in a series. Give an example.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404029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What are the two types of Infinite Sum? Describe them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C8AB131-2C83-4A2C-BB73-DFFCC337D80F}"/>
              </a:ext>
            </a:extLst>
          </p:cNvPr>
          <p:cNvSpPr/>
          <p:nvPr/>
        </p:nvSpPr>
        <p:spPr>
          <a:xfrm>
            <a:off x="6207972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Define a </a:t>
            </a:r>
            <a:r>
              <a:rPr lang="en-GB" sz="1200" b="1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recurrence relation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Sequences and Series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6632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395</TotalTime>
  <Words>138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51</cp:revision>
  <dcterms:created xsi:type="dcterms:W3CDTF">2017-07-11T17:32:48Z</dcterms:created>
  <dcterms:modified xsi:type="dcterms:W3CDTF">2020-06-23T10:52:34Z</dcterms:modified>
</cp:coreProperties>
</file>