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1" r:id="rId2"/>
    <p:sldId id="272" r:id="rId3"/>
    <p:sldId id="273" r:id="rId4"/>
    <p:sldId id="26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C2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340"/>
    <p:restoredTop sz="94213"/>
  </p:normalViewPr>
  <p:slideViewPr>
    <p:cSldViewPr snapToGrid="0" snapToObjects="1">
      <p:cViewPr varScale="1">
        <p:scale>
          <a:sx n="78" d="100"/>
          <a:sy n="78" d="100"/>
        </p:scale>
        <p:origin x="8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831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64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384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2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013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89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480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0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38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57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761915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How does fractional distillation works?</a:t>
            </a:r>
            <a:endParaRPr lang="en-GB" sz="1400" b="1" dirty="0"/>
          </a:p>
          <a:p>
            <a:r>
              <a:rPr lang="en-US" sz="1400" dirty="0">
                <a:effectLst/>
              </a:rPr>
              <a:t> 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Alkanes</a:t>
            </a:r>
            <a:endParaRPr lang="en-US" sz="2000" b="1" dirty="0">
              <a:solidFill>
                <a:schemeClr val="tx1"/>
              </a:solidFill>
            </a:endParaRP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4556" y="2473035"/>
            <a:ext cx="4367444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Write down all the fractions from a crude oil which are obtained in fractional distillation.</a:t>
            </a:r>
            <a:endParaRPr lang="en-GB" sz="1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721139" y="2459184"/>
            <a:ext cx="2573279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c) Give one reason why cracking carried out.</a:t>
            </a:r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 smtClean="0"/>
          </a:p>
          <a:p>
            <a:endParaRPr lang="en-GB" sz="1400" b="1" dirty="0" smtClean="0"/>
          </a:p>
          <a:p>
            <a:endParaRPr lang="en-GB" sz="1400" b="1" dirty="0"/>
          </a:p>
          <a:p>
            <a:r>
              <a:rPr lang="en-GB" sz="1400" b="1" dirty="0" smtClean="0"/>
              <a:t>1) An alkane containing 12 carbon atoms is cracked to produce hexane, butane and </a:t>
            </a:r>
            <a:r>
              <a:rPr lang="en-GB" sz="1400" b="1" dirty="0" err="1" smtClean="0"/>
              <a:t>ethene</a:t>
            </a:r>
            <a:r>
              <a:rPr lang="en-GB" sz="1400" b="1" dirty="0" smtClean="0"/>
              <a:t>. Write a balanced equation for this reaction.</a:t>
            </a:r>
            <a:endParaRPr lang="en-GB" sz="1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7443557" y="2473033"/>
            <a:ext cx="4541614" cy="403167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r>
              <a:rPr lang="en-US" sz="1400" b="1" dirty="0" smtClean="0"/>
              <a:t>Crude oil contains many different alkane molecules. These are separated using a process called fractional distillation. </a:t>
            </a:r>
          </a:p>
          <a:p>
            <a:pPr marL="342900" indent="-342900">
              <a:buAutoNum type="alphaLcParenR"/>
            </a:pPr>
            <a:r>
              <a:rPr lang="en-US" sz="1400" b="1" dirty="0" smtClean="0"/>
              <a:t>Why do the components of crude oil need to be separated.</a:t>
            </a:r>
          </a:p>
          <a:p>
            <a:pPr marL="342900" indent="-342900">
              <a:buAutoNum type="alphaLcParenR"/>
            </a:pPr>
            <a:endParaRPr lang="en-US" sz="1400" b="1" dirty="0"/>
          </a:p>
          <a:p>
            <a:pPr marL="342900" indent="-342900">
              <a:buAutoNum type="alphaLcParenR"/>
            </a:pPr>
            <a:r>
              <a:rPr lang="en-US" sz="1400" b="1" dirty="0" smtClean="0"/>
              <a:t>What physical property of the molecules is used to separate them?</a:t>
            </a:r>
          </a:p>
          <a:p>
            <a:pPr marL="342900" indent="-342900">
              <a:buAutoNum type="alphaLcParenR"/>
            </a:pPr>
            <a:endParaRPr lang="en-US" sz="1400" b="1" dirty="0"/>
          </a:p>
          <a:p>
            <a:pPr marL="342900" indent="-342900">
              <a:buAutoNum type="alphaLcParenR"/>
            </a:pPr>
            <a:endParaRPr 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098565" y="756560"/>
            <a:ext cx="5886606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What is the general formula for alkanes?</a:t>
            </a:r>
          </a:p>
          <a:p>
            <a:endParaRPr lang="en-GB" sz="1400" b="1" dirty="0"/>
          </a:p>
          <a:p>
            <a:r>
              <a:rPr lang="en-GB" sz="1400" b="1" dirty="0" smtClean="0"/>
              <a:t>What is cracking and what type of organic chemical does thermal cracking produce?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1070" y="3222983"/>
            <a:ext cx="2143125" cy="216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4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Heptane is an alkane present in some fuels.</a:t>
            </a:r>
          </a:p>
          <a:p>
            <a:endParaRPr lang="en-GB" sz="1400" b="1" dirty="0"/>
          </a:p>
          <a:p>
            <a:r>
              <a:rPr lang="en-GB" sz="1400" b="1" dirty="0" smtClean="0"/>
              <a:t>a) Write a balanced equation for the complete combustion of Heptane. </a:t>
            </a:r>
            <a:endParaRPr lang="en-GB" sz="14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Alkanes.</a:t>
            </a:r>
            <a:endParaRPr lang="en-US" sz="2000" b="1" dirty="0">
              <a:solidFill>
                <a:schemeClr val="tx1"/>
              </a:solidFill>
            </a:endParaRP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29169" y="743300"/>
            <a:ext cx="5856002" cy="125175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Name 4 pollutants that can be produced when a fuel is burnt. For each pollutant, give one environmental problem that it causes. </a:t>
            </a:r>
            <a:endParaRPr lang="en-GB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81684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dirty="0" smtClean="0"/>
              <a:t>Burning fossil fuels produces a variety of gaseous pollutants, such as oxides of nitrogen and sulphur dioxide.</a:t>
            </a:r>
          </a:p>
          <a:p>
            <a:endParaRPr lang="en-GB" sz="1400" dirty="0"/>
          </a:p>
          <a:p>
            <a:pPr marL="342900" indent="-342900">
              <a:buAutoNum type="alphaLcParenR"/>
            </a:pPr>
            <a:r>
              <a:rPr lang="en-GB" sz="1400" dirty="0" smtClean="0"/>
              <a:t>Explain how oxides of Nitrogen are produced in car engines.</a:t>
            </a:r>
          </a:p>
          <a:p>
            <a:pPr marL="342900" indent="-342900">
              <a:buAutoNum type="alphaLcParenR"/>
            </a:pPr>
            <a:endParaRPr lang="en-GB" sz="1400" dirty="0"/>
          </a:p>
          <a:p>
            <a:pPr marL="342900" indent="-342900">
              <a:buAutoNum type="alphaLcParenR"/>
            </a:pPr>
            <a:endParaRPr lang="en-GB" sz="1400" dirty="0" smtClean="0"/>
          </a:p>
          <a:p>
            <a:pPr marL="342900" indent="-342900">
              <a:buAutoNum type="alphaLcParenR"/>
            </a:pPr>
            <a:endParaRPr lang="en-GB" sz="1400" dirty="0"/>
          </a:p>
          <a:p>
            <a:pPr marL="342900" indent="-342900">
              <a:buAutoNum type="alphaLcParenR"/>
            </a:pPr>
            <a:endParaRPr lang="en-GB" sz="1400" dirty="0" smtClean="0"/>
          </a:p>
          <a:p>
            <a:pPr marL="342900" indent="-342900">
              <a:buAutoNum type="alphaLcParenR"/>
            </a:pPr>
            <a:endParaRPr lang="en-GB" sz="1400" dirty="0"/>
          </a:p>
          <a:p>
            <a:pPr marL="342900" indent="-342900">
              <a:buAutoNum type="alphaLcParenR"/>
            </a:pPr>
            <a:r>
              <a:rPr lang="en-GB" sz="1400" dirty="0" smtClean="0"/>
              <a:t>Explain how sulphur dioxide can be removed from power station flue gases using calcium carbonate.</a:t>
            </a:r>
          </a:p>
          <a:p>
            <a:endParaRPr lang="en-GB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6129169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dirty="0" smtClean="0"/>
              <a:t>Compare thermal and catalytic cracking.</a:t>
            </a:r>
            <a:endParaRPr lang="en-GB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181684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 </a:t>
            </a:r>
            <a:r>
              <a:rPr lang="en-GB" sz="1400" b="1" dirty="0" smtClean="0"/>
              <a:t>Describe how burning fossil fuels causes acid rain.</a:t>
            </a:r>
            <a:endParaRPr lang="en-GB" sz="1400" b="1" baseline="30000" dirty="0"/>
          </a:p>
        </p:txBody>
      </p:sp>
      <p:sp>
        <p:nvSpPr>
          <p:cNvPr id="10" name="TextBox 9"/>
          <p:cNvSpPr txBox="1"/>
          <p:nvPr/>
        </p:nvSpPr>
        <p:spPr>
          <a:xfrm>
            <a:off x="6129170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Which two compounds are produced when an alkane burns completely.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1772126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Alkanes </a:t>
            </a:r>
            <a:endParaRPr lang="en-US" sz="2000" b="1" dirty="0">
              <a:solidFill>
                <a:schemeClr val="tx1"/>
              </a:solidFill>
            </a:endParaRP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1486070" y="804944"/>
            <a:ext cx="8567664" cy="421029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 smtClean="0"/>
              <a:t> Outline the mechanism for the reaction between an alkane and chlorine.</a:t>
            </a:r>
            <a:endParaRPr lang="en-GB" sz="1400" b="1" dirty="0"/>
          </a:p>
        </p:txBody>
      </p:sp>
      <p:sp>
        <p:nvSpPr>
          <p:cNvPr id="158" name="TextBox 157"/>
          <p:cNvSpPr txBox="1"/>
          <p:nvPr/>
        </p:nvSpPr>
        <p:spPr>
          <a:xfrm>
            <a:off x="1486070" y="5155957"/>
            <a:ext cx="8567664" cy="155918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 smtClean="0"/>
              <a:t>What are free radicals?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774170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2410691"/>
            <a:ext cx="5878873" cy="417714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GB" sz="1400" b="1" dirty="0"/>
          </a:p>
          <a:p>
            <a:r>
              <a:rPr lang="en-GB" sz="1400" b="1" dirty="0" smtClean="0"/>
              <a:t>Write equations to show the mechanism for the reaction of ethane with chlorine.</a:t>
            </a:r>
            <a:endParaRPr lang="en-GB" sz="14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Alkanes </a:t>
            </a:r>
            <a:endParaRPr lang="en-US" sz="2000" b="1" dirty="0">
              <a:solidFill>
                <a:schemeClr val="tx1"/>
              </a:solidFill>
            </a:endParaRP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4555" y="751148"/>
            <a:ext cx="5878873" cy="14932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 In the upper atmosphere, chlorine free radicals are produced. Chlorine free radicals can catalyse the breakdown of ozone, damaging the ozone layer. Write two equations to show how a chlorine free radical catalyses an ozone molecule. </a:t>
            </a:r>
            <a:endParaRPr lang="en-GB" sz="1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268376" y="751148"/>
            <a:ext cx="5741939" cy="583668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 smtClean="0"/>
              <a:t>What poisonous compound is produced by incomplete combustion of alkanes like </a:t>
            </a:r>
            <a:r>
              <a:rPr lang="en-GB" b="1" smtClean="0"/>
              <a:t>Heptanes</a:t>
            </a:r>
            <a:r>
              <a:rPr lang="en-GB" b="1" dirty="0" smtClean="0"/>
              <a:t>.</a:t>
            </a:r>
          </a:p>
          <a:p>
            <a:endParaRPr lang="en-GB" b="1" dirty="0"/>
          </a:p>
          <a:p>
            <a:endParaRPr lang="en-GB" b="1" dirty="0" smtClean="0"/>
          </a:p>
          <a:p>
            <a:endParaRPr lang="en-GB" b="1" dirty="0"/>
          </a:p>
          <a:p>
            <a:endParaRPr lang="en-GB" b="1" dirty="0" smtClean="0"/>
          </a:p>
          <a:p>
            <a:endParaRPr lang="en-GB" b="1" dirty="0"/>
          </a:p>
          <a:p>
            <a:endParaRPr lang="en-GB" b="1" dirty="0" smtClean="0"/>
          </a:p>
          <a:p>
            <a:r>
              <a:rPr lang="en-GB" b="1" dirty="0" smtClean="0"/>
              <a:t>Apart from adding oxygenates, how else can this compound be removed from exhaust gases.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9230689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485</TotalTime>
  <Words>351</Words>
  <Application>Microsoft Office PowerPoint</Application>
  <PresentationFormat>Widescreen</PresentationFormat>
  <Paragraphs>56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 M Booth</dc:creator>
  <cp:lastModifiedBy>Administrator</cp:lastModifiedBy>
  <cp:revision>96</cp:revision>
  <dcterms:created xsi:type="dcterms:W3CDTF">2016-03-19T16:01:33Z</dcterms:created>
  <dcterms:modified xsi:type="dcterms:W3CDTF">2020-02-13T10:21:06Z</dcterms:modified>
</cp:coreProperties>
</file>