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36" autoAdjust="0"/>
    <p:restoredTop sz="94660"/>
  </p:normalViewPr>
  <p:slideViewPr>
    <p:cSldViewPr>
      <p:cViewPr varScale="1">
        <p:scale>
          <a:sx n="98" d="100"/>
          <a:sy n="98" d="100"/>
        </p:scale>
        <p:origin x="192" y="9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03/03/2020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9429816" cy="187184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917997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50" b="1" i="1" dirty="0" smtClean="0"/>
              <a:t>What are the two ways of Making Electricity?</a:t>
            </a:r>
          </a:p>
          <a:p>
            <a:pPr eaLnBrk="1" hangingPunct="1">
              <a:spcBef>
                <a:spcPct val="50000"/>
              </a:spcBef>
            </a:pPr>
            <a:endParaRPr lang="en-GB" altLang="en-US" sz="5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Electromagnetic Induction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82556" y="2188359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200024" y="5100562"/>
            <a:ext cx="9432925" cy="161404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44"/>
          <p:cNvSpPr txBox="1">
            <a:spLocks noChangeArrowheads="1"/>
          </p:cNvSpPr>
          <p:nvPr/>
        </p:nvSpPr>
        <p:spPr bwMode="auto">
          <a:xfrm>
            <a:off x="238091" y="5208464"/>
            <a:ext cx="2286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Using equation above, show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6498" y="3047739"/>
            <a:ext cx="9461409" cy="186013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277937" y="3119176"/>
            <a:ext cx="435543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Show </a:t>
            </a:r>
            <a:r>
              <a:rPr lang="en-GB" sz="1000" dirty="0" smtClean="0"/>
              <a:t>that </a:t>
            </a:r>
            <a:r>
              <a:rPr lang="en-GB" sz="1000" dirty="0" smtClean="0"/>
              <a:t>for a straight wire	               include a diagram.</a:t>
            </a:r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238092" y="2574039"/>
            <a:ext cx="5643602" cy="332535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238091" y="2645477"/>
            <a:ext cx="353691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Name the two laws </a:t>
            </a:r>
            <a:r>
              <a:rPr lang="en-GB" sz="1000" dirty="0"/>
              <a:t>that describe the induced </a:t>
            </a:r>
            <a:r>
              <a:rPr lang="en-GB" sz="1000" dirty="0" err="1"/>
              <a:t>e.m.f</a:t>
            </a:r>
            <a:r>
              <a:rPr lang="en-GB" sz="1000" dirty="0"/>
              <a:t>...</a:t>
            </a:r>
          </a:p>
          <a:p>
            <a:endParaRPr lang="en-GB" sz="1000" dirty="0" smtClean="0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954" y="3103459"/>
            <a:ext cx="723900" cy="5238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4507" y="5179416"/>
            <a:ext cx="609600" cy="3238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805</TotalTime>
  <Words>33</Words>
  <Application>Microsoft Office PowerPoint</Application>
  <PresentationFormat>Custom</PresentationFormat>
  <Paragraphs>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Katbamna Pinakin</cp:lastModifiedBy>
  <cp:revision>88</cp:revision>
  <dcterms:created xsi:type="dcterms:W3CDTF">2011-08-26T09:55:57Z</dcterms:created>
  <dcterms:modified xsi:type="dcterms:W3CDTF">2020-03-03T10:53:43Z</dcterms:modified>
</cp:coreProperties>
</file>