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72" r:id="rId3"/>
    <p:sldId id="273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C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40"/>
    <p:restoredTop sz="94213"/>
  </p:normalViewPr>
  <p:slideViewPr>
    <p:cSldViewPr snapToGrid="0" snapToObjects="1">
      <p:cViewPr varScale="1">
        <p:scale>
          <a:sx n="103" d="100"/>
          <a:sy n="103" d="100"/>
        </p:scale>
        <p:origin x="114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6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831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64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38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92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13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30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89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480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5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938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9C0FD-2ACE-744B-A712-8526131E3F73}" type="datetimeFigureOut">
              <a:rPr lang="en-US" smtClean="0"/>
              <a:t>9/8/2019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AC97-BB9A-5F42-A2AD-EFF039322B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570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761915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relative atomic mass and relative molecular mass in terms of </a:t>
            </a:r>
            <a:r>
              <a:rPr lang="en-GB" sz="1400" b="1" baseline="30000" dirty="0"/>
              <a:t>12</a:t>
            </a:r>
            <a:r>
              <a:rPr lang="en-GB" sz="1400" b="1" dirty="0"/>
              <a:t>C?</a:t>
            </a:r>
          </a:p>
          <a:p>
            <a:r>
              <a:rPr lang="en-US" sz="1400" dirty="0">
                <a:effectLst/>
              </a:rPr>
              <a:t> </a:t>
            </a:r>
            <a:endParaRPr lang="en-GB" sz="1400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2 Amount of Substance 3.1.2.1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4556" y="2473035"/>
            <a:ext cx="4367444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State the ideal gas equation with the variables in SI units?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1139" y="2473034"/>
            <a:ext cx="2573279" cy="4031673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explain the relationship between empirical formula and molecular formula?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43557" y="2473033"/>
            <a:ext cx="4541614" cy="403167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US" sz="1400" b="1" dirty="0"/>
          </a:p>
          <a:p>
            <a:r>
              <a:rPr lang="en-US" sz="1400" b="1" dirty="0"/>
              <a:t>Define the following:</a:t>
            </a:r>
          </a:p>
          <a:p>
            <a:endParaRPr lang="en-US" sz="1400" b="1" dirty="0"/>
          </a:p>
          <a:p>
            <a:r>
              <a:rPr lang="en-US" sz="1400" b="1" dirty="0"/>
              <a:t>Relative molecular mass</a:t>
            </a:r>
          </a:p>
          <a:p>
            <a:endParaRPr lang="en-US" sz="1400" b="1" dirty="0"/>
          </a:p>
          <a:p>
            <a:r>
              <a:rPr lang="en-US" sz="1400" b="1" dirty="0"/>
              <a:t>Avogadro’s constant</a:t>
            </a:r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  <a:p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098565" y="756560"/>
            <a:ext cx="5886606" cy="1550222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Can you describe how the term relative formula mass is used for ionic compounds – use Magnesium carbonate to illustrate your answer</a:t>
            </a:r>
          </a:p>
        </p:txBody>
      </p:sp>
    </p:spTree>
    <p:extLst>
      <p:ext uri="{BB962C8B-B14F-4D97-AF65-F5344CB8AC3E}">
        <p14:creationId xmlns:p14="http://schemas.microsoft.com/office/powerpoint/2010/main" val="29294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756560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Write a full ionic equation for the formation of silver chloride from silver nitrate and hydrochloric acid solutions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2 Amount of Substance 3.1.2.1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29169" y="743300"/>
            <a:ext cx="5856002" cy="125175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the formula of barium sulphate?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1684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US" sz="1400" b="1" dirty="0"/>
              <a:t>Which state symbol should be used for a substance that is dissolved in water? </a:t>
            </a:r>
          </a:p>
          <a:p>
            <a:endParaRPr lang="en-US" sz="1400" b="1" dirty="0"/>
          </a:p>
          <a:p>
            <a:r>
              <a:rPr lang="en-US" sz="1400" b="1" dirty="0"/>
              <a:t>Give the formula of an ammonium ion</a:t>
            </a:r>
          </a:p>
          <a:p>
            <a:endParaRPr lang="en-US" sz="1400" b="1" dirty="0"/>
          </a:p>
          <a:p>
            <a:r>
              <a:rPr lang="en-US" sz="1400" b="1" dirty="0"/>
              <a:t>What is the name given to the OH- ion?</a:t>
            </a:r>
          </a:p>
          <a:p>
            <a:endParaRPr lang="en-US" sz="1400" b="1" dirty="0"/>
          </a:p>
          <a:p>
            <a:r>
              <a:rPr lang="en-US" sz="1400" b="1" dirty="0"/>
              <a:t>One mole of a compound has a molar mass of 40g/mol suggest the identity of the compound?</a:t>
            </a:r>
          </a:p>
          <a:p>
            <a:endParaRPr lang="en-GB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6129169" y="2134197"/>
            <a:ext cx="5878874" cy="328807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dirty="0"/>
              <a:t>Answer the following question </a:t>
            </a:r>
          </a:p>
          <a:p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81684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How many cm</a:t>
            </a:r>
            <a:r>
              <a:rPr lang="en-GB" sz="1400" b="1" baseline="30000" dirty="0"/>
              <a:t>3</a:t>
            </a:r>
            <a:r>
              <a:rPr lang="en-GB" sz="1400" b="1" dirty="0"/>
              <a:t> in 1M</a:t>
            </a:r>
            <a:r>
              <a:rPr lang="en-GB" sz="1400" b="1" baseline="30000" dirty="0"/>
              <a:t>3</a:t>
            </a:r>
          </a:p>
          <a:p>
            <a:r>
              <a:rPr lang="en-GB" sz="1400" b="1" dirty="0"/>
              <a:t>How many cm</a:t>
            </a:r>
            <a:r>
              <a:rPr lang="en-GB" sz="1400" b="1" baseline="30000" dirty="0"/>
              <a:t>3</a:t>
            </a:r>
            <a:r>
              <a:rPr lang="en-GB" sz="1400" b="1" dirty="0"/>
              <a:t> in 1dm</a:t>
            </a:r>
            <a:r>
              <a:rPr lang="en-GB" sz="1400" b="1" baseline="30000" dirty="0"/>
              <a:t>3</a:t>
            </a:r>
          </a:p>
          <a:p>
            <a:r>
              <a:rPr lang="en-GB" sz="1400" b="1" dirty="0"/>
              <a:t>How many dm</a:t>
            </a:r>
            <a:r>
              <a:rPr lang="en-GB" sz="1400" b="1" baseline="30000" dirty="0"/>
              <a:t>3</a:t>
            </a:r>
            <a:r>
              <a:rPr lang="en-GB" sz="1400" b="1" dirty="0"/>
              <a:t> in 1M</a:t>
            </a:r>
            <a:r>
              <a:rPr lang="en-GB" sz="1400" b="1" baseline="30000" dirty="0"/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9170" y="5527029"/>
            <a:ext cx="5878873" cy="123849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factors determine the volume of a gas?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D6E19F2-591B-40C0-8029-5573C8A21A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685" y="2621493"/>
            <a:ext cx="4263014" cy="26421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72126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2 Amount of Substance 3.1.2.1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1486070" y="804944"/>
            <a:ext cx="8567664" cy="421029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Can you explain the principles of a titration procedure? </a:t>
            </a:r>
            <a:endParaRPr lang="en-GB" sz="1400" b="1" dirty="0"/>
          </a:p>
        </p:txBody>
      </p:sp>
      <p:sp>
        <p:nvSpPr>
          <p:cNvPr id="158" name="TextBox 157"/>
          <p:cNvSpPr txBox="1"/>
          <p:nvPr/>
        </p:nvSpPr>
        <p:spPr>
          <a:xfrm>
            <a:off x="1486070" y="5155957"/>
            <a:ext cx="8567664" cy="1559185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b="1" dirty="0"/>
              <a:t>What is the name given to water molecules that are present in the crystal structure of a hydrated salt?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0D5471B-8B95-467D-B9A8-F37ED0798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6620" y="1318822"/>
            <a:ext cx="2493489" cy="369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70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181685" y="2410691"/>
            <a:ext cx="5878873" cy="4177144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Answer the following question:</a:t>
            </a:r>
          </a:p>
          <a:p>
            <a:endParaRPr lang="en-GB" sz="1400" b="1" dirty="0"/>
          </a:p>
          <a:p>
            <a:endParaRPr lang="en-GB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181685" y="152402"/>
            <a:ext cx="11803486" cy="451756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Topic 2 Amount of Substance 3.1.2.1</a:t>
            </a: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4555" y="751148"/>
            <a:ext cx="5878873" cy="1493288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r>
              <a:rPr lang="en-GB" sz="1400" b="1" dirty="0"/>
              <a:t>What is the equation for calculating percentage yield?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8376" y="751148"/>
            <a:ext cx="5741939" cy="5836687"/>
          </a:xfrm>
          <a:prstGeom prst="roundRect">
            <a:avLst>
              <a:gd name="adj" fmla="val 3493"/>
            </a:avLst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endParaRPr lang="en-GB" b="1" dirty="0"/>
          </a:p>
          <a:p>
            <a:r>
              <a:rPr lang="en-GB" b="1" dirty="0"/>
              <a:t>Answer the following question</a:t>
            </a:r>
          </a:p>
          <a:p>
            <a:endParaRPr lang="en-GB" b="1" dirty="0"/>
          </a:p>
          <a:p>
            <a:endParaRPr lang="en-GB" b="1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BCC7BFA-3BDC-4E23-95F8-F3DD90381C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0771" y="1940767"/>
            <a:ext cx="3582739" cy="228490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BEC34C5-1205-40C5-B5D6-2E8BACA3F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086" y="3148957"/>
            <a:ext cx="3620278" cy="18040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30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249</Words>
  <Application>Microsoft Office PowerPoint</Application>
  <PresentationFormat>Widescreen</PresentationFormat>
  <Paragraphs>39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J M Booth</dc:creator>
  <cp:lastModifiedBy>Faisal Chaudhary</cp:lastModifiedBy>
  <cp:revision>90</cp:revision>
  <dcterms:created xsi:type="dcterms:W3CDTF">2016-03-19T16:01:33Z</dcterms:created>
  <dcterms:modified xsi:type="dcterms:W3CDTF">2019-09-08T14:39:48Z</dcterms:modified>
</cp:coreProperties>
</file>