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340"/>
    <p:restoredTop sz="94213"/>
  </p:normalViewPr>
  <p:slideViewPr>
    <p:cSldViewPr snapToGrid="0" snapToObjects="1">
      <p:cViewPr varScale="1">
        <p:scale>
          <a:sx n="78" d="100"/>
          <a:sy n="78" d="100"/>
        </p:scale>
        <p:origin x="8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Define Optical isomers.</a:t>
            </a:r>
            <a:r>
              <a:rPr lang="en-GB" sz="1400" dirty="0" smtClean="0"/>
              <a:t> </a:t>
            </a:r>
            <a:endParaRPr lang="en-GB" sz="1400" dirty="0"/>
          </a:p>
          <a:p>
            <a:r>
              <a:rPr lang="en-US" sz="1400" dirty="0">
                <a:effectLst/>
              </a:rPr>
              <a:t> 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Optical Isomerism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Thee are 16 possible structural isomers of the compound C</a:t>
            </a:r>
            <a:r>
              <a:rPr lang="en-GB" sz="1400" b="1" baseline="-25000" dirty="0" smtClean="0"/>
              <a:t>3</a:t>
            </a:r>
            <a:r>
              <a:rPr lang="en-GB" sz="1400" b="1" dirty="0" smtClean="0"/>
              <a:t>H</a:t>
            </a:r>
            <a:r>
              <a:rPr lang="en-GB" sz="1400" b="1" baseline="-25000" dirty="0" smtClean="0"/>
              <a:t>6</a:t>
            </a:r>
            <a:r>
              <a:rPr lang="en-GB" sz="1400" b="1" dirty="0" smtClean="0"/>
              <a:t>O</a:t>
            </a:r>
            <a:r>
              <a:rPr lang="en-GB" sz="1400" b="1" baseline="-25000" dirty="0" smtClean="0"/>
              <a:t>2.</a:t>
            </a:r>
            <a:r>
              <a:rPr lang="en-GB" sz="1400" b="1" dirty="0" smtClean="0"/>
              <a:t>Four of which show stereoisomerism.</a:t>
            </a:r>
          </a:p>
          <a:p>
            <a:r>
              <a:rPr lang="en-GB" sz="1400" b="1" dirty="0" smtClean="0"/>
              <a:t>A   Explain the meaning of the term stereoisomerism.</a:t>
            </a:r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 smtClean="0"/>
          </a:p>
          <a:p>
            <a:r>
              <a:rPr lang="en-GB" sz="1400" b="1" dirty="0" smtClean="0"/>
              <a:t>B( </a:t>
            </a:r>
            <a:r>
              <a:rPr lang="en-GB" sz="1400" b="1" dirty="0" err="1" smtClean="0"/>
              <a:t>i</a:t>
            </a:r>
            <a:r>
              <a:rPr lang="en-GB" sz="1400" b="1" dirty="0" smtClean="0"/>
              <a:t>) There are two  chiral isomers of the above compound. Draw the enantiomers of one of the chiral isomers.</a:t>
            </a:r>
            <a:endParaRPr lang="en-GB" sz="1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721139" y="247303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Dopamine is achiral molecule .Mark the structure`s chiral centre.</a:t>
            </a:r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r>
              <a:rPr lang="en-GB" sz="1400" b="1" dirty="0" smtClean="0"/>
              <a:t>Predict whether the reaction of pentan-3-one would produce an optically active product. Explain your answer.</a:t>
            </a:r>
            <a:endParaRPr lang="en-GB" sz="1400" b="1" dirty="0" smtClean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r>
              <a:rPr lang="en-US" sz="1400" b="1" dirty="0" smtClean="0"/>
              <a:t>Dopamine Molecule 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r>
              <a:rPr lang="en-US" sz="1400" b="1" dirty="0" smtClean="0"/>
              <a:t>Explain the term </a:t>
            </a:r>
            <a:r>
              <a:rPr lang="en-US" sz="1400" b="1" dirty="0" err="1" smtClean="0"/>
              <a:t>racemate</a:t>
            </a:r>
            <a:r>
              <a:rPr lang="en-US" sz="1400" b="1" dirty="0" smtClean="0"/>
              <a:t>.</a:t>
            </a:r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What is a chiral molecule?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6910" y="2497753"/>
            <a:ext cx="300990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s-ES" b="1" i="1" dirty="0" err="1" smtClean="0"/>
              <a:t>State</a:t>
            </a:r>
            <a:r>
              <a:rPr lang="es-ES" b="1" i="1" dirty="0" smtClean="0"/>
              <a:t> </a:t>
            </a:r>
            <a:r>
              <a:rPr lang="es-ES" b="1" i="1" dirty="0" err="1" smtClean="0"/>
              <a:t>how</a:t>
            </a:r>
            <a:r>
              <a:rPr lang="es-ES" b="1" i="1" dirty="0" smtClean="0"/>
              <a:t> </a:t>
            </a:r>
            <a:r>
              <a:rPr lang="es-ES" b="1" i="1" dirty="0" err="1" smtClean="0"/>
              <a:t>could</a:t>
            </a:r>
            <a:r>
              <a:rPr lang="es-ES" b="1" i="1" dirty="0" smtClean="0"/>
              <a:t> </a:t>
            </a:r>
            <a:r>
              <a:rPr lang="es-ES" b="1" i="1" dirty="0" err="1" smtClean="0"/>
              <a:t>you</a:t>
            </a:r>
            <a:r>
              <a:rPr lang="es-ES" b="1" i="1" dirty="0" smtClean="0"/>
              <a:t> </a:t>
            </a:r>
            <a:r>
              <a:rPr lang="es-ES" b="1" i="1" dirty="0" err="1" smtClean="0"/>
              <a:t>distinguish</a:t>
            </a:r>
            <a:r>
              <a:rPr lang="es-ES" b="1" i="1" dirty="0" smtClean="0"/>
              <a:t> </a:t>
            </a:r>
            <a:r>
              <a:rPr lang="es-ES" b="1" i="1" dirty="0" err="1" smtClean="0"/>
              <a:t>between</a:t>
            </a:r>
            <a:r>
              <a:rPr lang="es-ES" b="1" i="1" dirty="0" smtClean="0"/>
              <a:t> </a:t>
            </a:r>
            <a:r>
              <a:rPr lang="es-ES" b="1" i="1" dirty="0" err="1" smtClean="0"/>
              <a:t>the</a:t>
            </a:r>
            <a:r>
              <a:rPr lang="es-ES" b="1" i="1" dirty="0" smtClean="0"/>
              <a:t> </a:t>
            </a:r>
            <a:r>
              <a:rPr lang="es-ES" b="1" i="1" dirty="0" err="1" smtClean="0"/>
              <a:t>enantiomers</a:t>
            </a:r>
            <a:r>
              <a:rPr lang="es-ES" b="1" i="1" dirty="0" smtClean="0"/>
              <a:t>.</a:t>
            </a:r>
            <a:endParaRPr lang="es-ES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Optical isomers</a:t>
            </a:r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What are </a:t>
            </a:r>
            <a:r>
              <a:rPr lang="en-GB" sz="1400" b="1" dirty="0" err="1" smtClean="0"/>
              <a:t>enentiomers</a:t>
            </a:r>
            <a:r>
              <a:rPr lang="en-GB" sz="1400" b="1" dirty="0" smtClean="0"/>
              <a:t>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M</a:t>
            </a:r>
            <a:r>
              <a:rPr lang="en-GB" sz="1400" b="1" dirty="0" smtClean="0"/>
              <a:t>ark carbon on  2-methylbutan-1-al as a  chiral carbon.</a:t>
            </a:r>
            <a:endParaRPr lang="en-GB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/>
              <a:t>Pentanal reacts with potassium Cyanide to produce an optically inactive product.</a:t>
            </a:r>
          </a:p>
          <a:p>
            <a:r>
              <a:rPr lang="en-GB" sz="1400" b="1"/>
              <a:t>Explain why the product is optically inactive</a:t>
            </a:r>
            <a:endParaRPr lang="en-GB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Define plane polarised light.</a:t>
            </a:r>
            <a:endParaRPr lang="en-GB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Optical isomers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r>
              <a:rPr lang="en-GB" sz="1400" b="1" dirty="0" smtClean="0"/>
              <a:t>How does a </a:t>
            </a:r>
            <a:r>
              <a:rPr lang="en-GB" sz="1400" b="1" dirty="0" err="1" smtClean="0"/>
              <a:t>polarimeter</a:t>
            </a:r>
            <a:r>
              <a:rPr lang="en-GB" sz="1400" b="1" dirty="0" smtClean="0"/>
              <a:t> work?</a:t>
            </a:r>
            <a:endParaRPr lang="en-GB" sz="14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 smtClean="0"/>
              <a:t> </a:t>
            </a:r>
            <a:endParaRPr lang="en-GB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8150" y="2809875"/>
            <a:ext cx="3695700" cy="123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154</Words>
  <Application>Microsoft Office PowerPoint</Application>
  <PresentationFormat>Widescreen</PresentationFormat>
  <Paragraphs>46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Administrator</cp:lastModifiedBy>
  <cp:revision>95</cp:revision>
  <dcterms:created xsi:type="dcterms:W3CDTF">2016-03-19T16:01:33Z</dcterms:created>
  <dcterms:modified xsi:type="dcterms:W3CDTF">2020-02-14T19:43:55Z</dcterms:modified>
</cp:coreProperties>
</file>