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Write the equation for the reaction between ethanoyl chloride and Ammonia.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Acyl Chlorides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Ethanoyl chloride and ethanoic anhydride both react with methanol.</a:t>
            </a:r>
          </a:p>
          <a:p>
            <a:r>
              <a:rPr lang="en-GB" sz="1400" b="1" dirty="0"/>
              <a:t>write equations for both reactions and name the organic products formed in both reactions.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5918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Give two reasons why ethanoic anhydride is preferred to ethanoyl chloride when producing aspirin.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Give an observation that could be made for the reaction with ethanoyl chloride that would not occur with ethanoic anhydride.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Why part of Acyl chloride is attacked by nucleophiles?</a:t>
            </a:r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Ethanoic acid can also be used with methanol to prepare aspirin.</a:t>
            </a:r>
          </a:p>
          <a:p>
            <a:r>
              <a:rPr lang="en-GB" sz="1400" b="1" dirty="0"/>
              <a:t>Give one advantage of using ethanoyl chloride.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Acyl Chloride.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Ethanoyl chloride and ethylamine react together at room temperature.</a:t>
            </a:r>
          </a:p>
          <a:p>
            <a:r>
              <a:rPr lang="en-GB" sz="1400" b="1" dirty="0"/>
              <a:t>Write an equation for this reaction and name the organic product</a:t>
            </a:r>
            <a:r>
              <a:rPr lang="en-GB" sz="1400" dirty="0"/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/>
              <a:t>.</a:t>
            </a:r>
            <a:r>
              <a:rPr lang="en-GB" sz="1400" b="1" dirty="0"/>
              <a:t>Draw a mechanism for the reaction above.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2000" b="1" baseline="30000" dirty="0"/>
              <a:t>Acyl chloride react with water……</a:t>
            </a:r>
          </a:p>
          <a:p>
            <a:r>
              <a:rPr lang="en-GB" sz="2000" b="1" baseline="30000" dirty="0"/>
              <a:t>equation…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Acyl chloride react with alcohols……</a:t>
            </a:r>
          </a:p>
          <a:p>
            <a:r>
              <a:rPr lang="en-GB" sz="1400" b="1" dirty="0"/>
              <a:t>Equation…..</a:t>
            </a:r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Acyl Chloride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 Outline the mechanism for the reaction for the reaction between ethanoyl chloride and  </a:t>
            </a:r>
            <a:r>
              <a:rPr lang="en-GB" b="1" dirty="0" err="1"/>
              <a:t>ammomia</a:t>
            </a:r>
            <a:r>
              <a:rPr lang="en-GB" b="1" dirty="0"/>
              <a:t>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 Draw the structure of ethanoic acid and ethanoic anhydride.</a:t>
            </a:r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Draw the structure of N-substituted Amide.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Acyl chlorides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Write three advantages of ethanoic anhydride over ethanoyl chloride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Draw the mechanism for the reaction between ethanoyl chloride and primary Amine. </a:t>
            </a:r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216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nasreen askari</cp:lastModifiedBy>
  <cp:revision>104</cp:revision>
  <dcterms:created xsi:type="dcterms:W3CDTF">2016-03-19T16:01:33Z</dcterms:created>
  <dcterms:modified xsi:type="dcterms:W3CDTF">2020-02-18T08:58:05Z</dcterms:modified>
</cp:coreProperties>
</file>