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B2A"/>
    <a:srgbClr val="A2182F"/>
    <a:srgbClr val="3D5CAD"/>
    <a:srgbClr val="474748"/>
    <a:srgbClr val="4747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5" autoAdjust="0"/>
    <p:restoredTop sz="94660"/>
  </p:normalViewPr>
  <p:slideViewPr>
    <p:cSldViewPr snapToGrid="0">
      <p:cViewPr varScale="1">
        <p:scale>
          <a:sx n="87" d="100"/>
          <a:sy n="87" d="100"/>
        </p:scale>
        <p:origin x="60" y="3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91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261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203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052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588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580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097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033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351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43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807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A8828-8A83-4AA6-8F61-EBEB10A4262A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711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C4F1421-D6A7-4EB7-981E-77D94CA05F14}"/>
              </a:ext>
            </a:extLst>
          </p:cNvPr>
          <p:cNvSpPr/>
          <p:nvPr/>
        </p:nvSpPr>
        <p:spPr>
          <a:xfrm>
            <a:off x="407640" y="872462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Define the term “Rational Number”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DE19651-A0BD-4D0C-B00C-3C5576CF37FB}"/>
              </a:ext>
            </a:extLst>
          </p:cNvPr>
          <p:cNvSpPr/>
          <p:nvPr/>
        </p:nvSpPr>
        <p:spPr>
          <a:xfrm>
            <a:off x="6226307" y="872461"/>
            <a:ext cx="5580000" cy="5572229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There are two main methods for solving Partial Fractions. What are they, and when would you use them?</a:t>
            </a:r>
          </a:p>
          <a:p>
            <a:endParaRPr lang="en-NZ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1)</a:t>
            </a:r>
          </a:p>
          <a:p>
            <a:endParaRPr lang="en-NZ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NZ" sz="1200" b="1" dirty="0" smtClean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NZ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NZ" sz="1200" b="1" dirty="0" smtClean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NZ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NZ" sz="1200" b="1" dirty="0" smtClean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NZ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NZ" sz="1200" b="1" dirty="0" smtClean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NZ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NZ" sz="1200" b="1" dirty="0" smtClean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NZ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2)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EBF2F5C-C4AA-40D1-A7CE-B498718D1086}"/>
              </a:ext>
            </a:extLst>
          </p:cNvPr>
          <p:cNvSpPr/>
          <p:nvPr/>
        </p:nvSpPr>
        <p:spPr>
          <a:xfrm>
            <a:off x="400418" y="2843369"/>
            <a:ext cx="5580000" cy="3601322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Explain the general process for Proof by Contradiction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Algebraic Methods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36397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C4F1421-D6A7-4EB7-981E-77D94CA05F14}"/>
              </a:ext>
            </a:extLst>
          </p:cNvPr>
          <p:cNvSpPr/>
          <p:nvPr/>
        </p:nvSpPr>
        <p:spPr>
          <a:xfrm>
            <a:off x="407640" y="872461"/>
            <a:ext cx="5580000" cy="5572229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Given an Algebraic fraction, describe the two methods by which you could turn in from an improper fraction into a mixed fraction</a:t>
            </a:r>
          </a:p>
          <a:p>
            <a:endParaRPr lang="en-NZ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1)</a:t>
            </a:r>
          </a:p>
          <a:p>
            <a:endParaRPr lang="en-NZ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NZ" sz="1200" b="1" dirty="0" smtClean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NZ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NZ" sz="1200" b="1" dirty="0" smtClean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NZ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NZ" sz="1200" b="1" dirty="0" smtClean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NZ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NZ" sz="1200" b="1" dirty="0" smtClean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NZ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NZ" sz="1200" b="1" dirty="0" smtClean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endParaRPr lang="en-NZ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2)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DE19651-A0BD-4D0C-B00C-3C5576CF37FB}"/>
              </a:ext>
            </a:extLst>
          </p:cNvPr>
          <p:cNvSpPr/>
          <p:nvPr/>
        </p:nvSpPr>
        <p:spPr>
          <a:xfrm>
            <a:off x="6204361" y="872460"/>
            <a:ext cx="5580000" cy="5572229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Algebraic Methods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5015" y="892276"/>
            <a:ext cx="4996281" cy="1772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632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355</TotalTime>
  <Words>83</Words>
  <Application>Microsoft Office PowerPoint</Application>
  <PresentationFormat>Widescreen</PresentationFormat>
  <Paragraphs>34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Chalkduster</vt:lpstr>
      <vt:lpstr>Nanum Brush Script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Spark Bar</dc:title>
  <dc:creator>James Palmer</dc:creator>
  <cp:lastModifiedBy>McPherson James</cp:lastModifiedBy>
  <cp:revision>46</cp:revision>
  <dcterms:created xsi:type="dcterms:W3CDTF">2017-07-11T17:32:48Z</dcterms:created>
  <dcterms:modified xsi:type="dcterms:W3CDTF">2020-06-18T10:54:56Z</dcterms:modified>
</cp:coreProperties>
</file>