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58" r:id="rId6"/>
    <p:sldId id="261" r:id="rId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6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04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285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90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794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34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7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73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45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30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27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2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38770" y="721197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The 4 Ds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</a:t>
            </a:r>
          </a:p>
          <a:p>
            <a:pPr algn="ctr"/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Clinical Psychology Knowledge </a:t>
            </a:r>
            <a:r>
              <a:rPr lang="en-US" sz="2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Organiser</a:t>
            </a:r>
            <a:endParaRPr lang="en-GB" sz="2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092953" y="1146695"/>
            <a:ext cx="40802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Classification systems DSM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452580" y="739451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What is ICD?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452581" y="3700094"/>
            <a:ext cx="1988274" cy="59809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Features of schizophrenia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43136" y="1231775"/>
            <a:ext cx="3338217" cy="244959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138770" y="1234037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</a:p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Deviance: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Dysfunction: 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Distress: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Danger: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32990" y="1231775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38770" y="3799816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Symptoms of Schizophrenia 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4300450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Positive 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32990" y="4298188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Negative 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10" y="1682838"/>
            <a:ext cx="2250654" cy="20067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DSM V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152499" y="1702695"/>
            <a:ext cx="2206854" cy="198687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How reliable and valid is the DSM?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643136" y="4298188"/>
            <a:ext cx="3338217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095793" y="3700093"/>
            <a:ext cx="4080250" cy="64202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D</a:t>
            </a:r>
            <a:r>
              <a:rPr lang="en-US" sz="2000" b="1" dirty="0" smtClean="0">
                <a:solidFill>
                  <a:schemeClr val="tx1"/>
                </a:solidFill>
              </a:rPr>
              <a:t>iagnosing Schizophrenia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68167" y="4375178"/>
            <a:ext cx="2250654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Strengths- Reliability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155339" y="4378505"/>
            <a:ext cx="2206854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Cultural issues- weaknesses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47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</a:t>
            </a:r>
          </a:p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Schizophrenia-Biological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45402" y="762480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Genetics as a explanation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41157" y="1219620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Strengths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16840" y="3900046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Weaknesses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23020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645402" y="1287465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Heritable condition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69191" y="1287465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Gene mutations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645402" y="3877669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Strengths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379216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weaknesses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22314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Neurotransmitters as an explanation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Excess Dopamine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46103" y="1287465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Dopamine deficiency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22314" y="3877669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Serotonin and negative symptoms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56128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Dopamine dysregulation </a:t>
            </a: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231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5244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</a:t>
            </a:r>
          </a:p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Schizophrenia-Non-biological and treatments  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609775" y="164375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Treatments-biological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41157" y="1219620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Strengths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16840" y="3900046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Weaknesses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594333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658921" y="633871"/>
            <a:ext cx="1632349" cy="29209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Drugs –AO1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88750" y="639842"/>
            <a:ext cx="1598643" cy="293517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681028" y="3868372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CBT-AO1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379216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22314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Social explanation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Social causation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46103" y="1287465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Social adversity 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41401" y="3877668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err="1">
                <a:solidFill>
                  <a:schemeClr val="bg1">
                    <a:lumMod val="50000"/>
                  </a:schemeClr>
                </a:solidFill>
              </a:rPr>
              <a:t>U</a:t>
            </a:r>
            <a:r>
              <a:rPr lang="en-US" sz="1200" dirty="0" err="1" smtClean="0">
                <a:solidFill>
                  <a:schemeClr val="bg1">
                    <a:lumMod val="50000"/>
                  </a:schemeClr>
                </a:solidFill>
              </a:rPr>
              <a:t>rbanicity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56128" y="3877669"/>
            <a:ext cx="1602137" cy="25042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Social isolation/immigration and minority status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645402" y="3476757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Treatments-non biological CBT 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092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</a:t>
            </a:r>
          </a:p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Studies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45402" y="142476"/>
            <a:ext cx="3335951" cy="6378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Contemporary study Anorexia-Guardia  2012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09626" y="1219620"/>
            <a:ext cx="1988274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Contemporary Study-</a:t>
            </a:r>
            <a:r>
              <a:rPr lang="en-GB" b="1" dirty="0" err="1" smtClean="0">
                <a:solidFill>
                  <a:schemeClr val="tx1"/>
                </a:solidFill>
              </a:rPr>
              <a:t>Carlsson</a:t>
            </a:r>
            <a:r>
              <a:rPr lang="en-GB" b="1" dirty="0" smtClean="0">
                <a:solidFill>
                  <a:schemeClr val="tx1"/>
                </a:solidFill>
              </a:rPr>
              <a:t> 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733060" y="3935914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Evaluate </a:t>
            </a:r>
            <a:r>
              <a:rPr lang="en-US" sz="1400" b="1" dirty="0" err="1" smtClean="0">
                <a:solidFill>
                  <a:schemeClr val="tx1"/>
                </a:solidFill>
              </a:rPr>
              <a:t>Carlsson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Describe the APRC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23020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592205" y="826305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69191" y="847326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645402" y="3877669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</a:rPr>
              <a:t>Strengths</a:t>
            </a:r>
            <a:endParaRPr lang="en-GB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379216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</a:rPr>
              <a:t>Weaknesses</a:t>
            </a:r>
            <a:endParaRPr lang="en-GB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22314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Classic study schizophrenia - </a:t>
            </a:r>
            <a:r>
              <a:rPr lang="en-GB" sz="2000" b="1" dirty="0" err="1" smtClean="0">
                <a:solidFill>
                  <a:schemeClr val="tx1"/>
                </a:solidFill>
              </a:rPr>
              <a:t>Rosenhan</a:t>
            </a:r>
            <a:r>
              <a:rPr lang="en-GB" sz="2000" b="1" dirty="0" smtClean="0">
                <a:solidFill>
                  <a:schemeClr val="tx1"/>
                </a:solidFill>
              </a:rPr>
              <a:t>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Aim/Procedure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46103" y="1287465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Results/Conclusion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22314" y="3877669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Strengths 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56128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Weaknesses 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625842" y="3374216"/>
            <a:ext cx="3335951" cy="50345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Evaluate Guardia 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65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31058" y="573889"/>
            <a:ext cx="3362076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Case Study - </a:t>
            </a:r>
            <a:r>
              <a:rPr lang="en-US" sz="2000" b="1" dirty="0" err="1" smtClean="0">
                <a:solidFill>
                  <a:schemeClr val="tx1"/>
                </a:solidFill>
              </a:rPr>
              <a:t>Lavarenne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endParaRPr lang="en-GB" sz="2000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639006" y="0"/>
            <a:ext cx="497641" cy="543834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725686" y="128446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(9PSO/01)Research methods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791304" y="578061"/>
            <a:ext cx="315018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Researching mental health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32943" y="4192963"/>
            <a:ext cx="2466906" cy="245238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dirty="0" smtClean="0"/>
              <a:t>Grounded theory 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9601200" y="1163598"/>
            <a:ext cx="1161155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Cross-sectional </a:t>
            </a: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820118" y="1163598"/>
            <a:ext cx="113601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Cross-cultural 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41582" y="3711013"/>
            <a:ext cx="3302365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Interview- </a:t>
            </a:r>
            <a:r>
              <a:rPr lang="en-US" sz="2000" b="1" dirty="0" err="1" smtClean="0">
                <a:solidFill>
                  <a:schemeClr val="tx1"/>
                </a:solidFill>
              </a:rPr>
              <a:t>Vallentine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69815" y="1114199"/>
            <a:ext cx="1742281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Aims/procedure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005335" y="1122108"/>
            <a:ext cx="1742281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Findings/conclusions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51674" y="4209229"/>
            <a:ext cx="1742281" cy="247622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Aims/procedure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983405" y="4206071"/>
            <a:ext cx="1742281" cy="246831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Findings/Conclusions</a:t>
            </a: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475803" y="1218702"/>
            <a:ext cx="3302365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HCPC guidelines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036423" y="1722332"/>
            <a:ext cx="2752494" cy="238959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State and describe the 7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047435" y="4235333"/>
            <a:ext cx="2179852" cy="245012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Primary data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419387" y="4222003"/>
            <a:ext cx="2521456" cy="245238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Secondary data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900297" y="1722331"/>
            <a:ext cx="1459969" cy="22610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Meta-analysis</a:t>
            </a:r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8382282" y="1163598"/>
            <a:ext cx="1161155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Longitudinal studies </a:t>
            </a: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00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</a:t>
            </a:r>
          </a:p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Anorexia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31883" y="175626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Cognitive explanation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41157" y="1219620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Symptoms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16840" y="3900046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Features  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23020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592205" y="652881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48456" y="668594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645402" y="3877669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Drug treatments- biological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379216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CBT-E non biological 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22314" y="110944"/>
            <a:ext cx="3335951" cy="105244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Genetics and neurotransmitters as an explanation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Genes 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46103" y="1287465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Genes and neurotransmitters 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22314" y="3877669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Strengths 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56128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Weaknesses  </a:t>
            </a: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631883" y="3327396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Treatments </a:t>
            </a:r>
            <a:endParaRPr lang="en-GB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9583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7584</TotalTime>
  <Words>217</Words>
  <Application>Microsoft Office PowerPoint</Application>
  <PresentationFormat>Widescreen</PresentationFormat>
  <Paragraphs>399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Aldar Academies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Lakin</dc:creator>
  <cp:lastModifiedBy>Corner Priya</cp:lastModifiedBy>
  <cp:revision>22</cp:revision>
  <cp:lastPrinted>2019-05-06T07:15:34Z</cp:lastPrinted>
  <dcterms:created xsi:type="dcterms:W3CDTF">2019-04-28T06:41:59Z</dcterms:created>
  <dcterms:modified xsi:type="dcterms:W3CDTF">2019-07-03T13:37:03Z</dcterms:modified>
</cp:coreProperties>
</file>