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5B2A"/>
    <a:srgbClr val="A2182F"/>
    <a:srgbClr val="3D5CAD"/>
    <a:srgbClr val="474748"/>
    <a:srgbClr val="4747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5" autoAdjust="0"/>
    <p:restoredTop sz="94660"/>
  </p:normalViewPr>
  <p:slideViewPr>
    <p:cSldViewPr snapToGrid="0">
      <p:cViewPr varScale="1">
        <p:scale>
          <a:sx n="87" d="100"/>
          <a:sy n="87" d="100"/>
        </p:scale>
        <p:origin x="60" y="3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91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261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203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052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588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580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097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033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351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443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807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711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704E3CD-A554-4B7E-B4C3-131D1B67FA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21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D3832E5-CAF7-4B8E-96BA-0B41D6E7831D}"/>
              </a:ext>
            </a:extLst>
          </p:cNvPr>
          <p:cNvSpPr/>
          <p:nvPr/>
        </p:nvSpPr>
        <p:spPr>
          <a:xfrm>
            <a:off x="102000" y="99000"/>
            <a:ext cx="11988000" cy="6660000"/>
          </a:xfrm>
          <a:prstGeom prst="roundRect">
            <a:avLst>
              <a:gd name="adj" fmla="val 406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6C4F1421-D6A7-4EB7-981E-77D94CA05F14}"/>
              </a:ext>
            </a:extLst>
          </p:cNvPr>
          <p:cNvSpPr/>
          <p:nvPr/>
        </p:nvSpPr>
        <p:spPr>
          <a:xfrm>
            <a:off x="407640" y="872462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Define the Intersection of events A and B. 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: Rounded Corners 6">
                <a:extLst>
                  <a:ext uri="{FF2B5EF4-FFF2-40B4-BE49-F238E27FC236}">
                    <a16:creationId xmlns:a16="http://schemas.microsoft.com/office/drawing/2014/main" id="{DDE19651-A0BD-4D0C-B00C-3C5576CF37FB}"/>
                  </a:ext>
                </a:extLst>
              </p:cNvPr>
              <p:cNvSpPr/>
              <p:nvPr/>
            </p:nvSpPr>
            <p:spPr>
              <a:xfrm>
                <a:off x="6204361" y="872462"/>
                <a:ext cx="5580000" cy="1630414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How do the conditional probabilities of two independent events A and B compare to the probabilities </a:t>
                </a:r>
                <a14:m>
                  <m:oMath xmlns:m="http://schemas.openxmlformats.org/officeDocument/2006/math"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𝑷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(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𝑨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)</m:t>
                    </m:r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𝑷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(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𝑩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)</m:t>
                    </m:r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?</a:t>
                </a:r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7" name="Rectangle: Rounded Corners 6">
                <a:extLst>
                  <a:ext uri="{FF2B5EF4-FFF2-40B4-BE49-F238E27FC236}">
                    <a16:creationId xmlns:a16="http://schemas.microsoft.com/office/drawing/2014/main" id="{DDE19651-A0BD-4D0C-B00C-3C5576CF37F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4361" y="872462"/>
                <a:ext cx="5580000" cy="1630414"/>
              </a:xfrm>
              <a:prstGeom prst="roundRect">
                <a:avLst>
                  <a:gd name="adj" fmla="val 3970"/>
                </a:avLst>
              </a:prstGeom>
              <a:blipFill>
                <a:blip r:embed="rId2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761843B-99AD-410D-AB20-A64A3842C801}"/>
              </a:ext>
            </a:extLst>
          </p:cNvPr>
          <p:cNvSpPr/>
          <p:nvPr/>
        </p:nvSpPr>
        <p:spPr>
          <a:xfrm>
            <a:off x="6204361" y="2843369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State the general addition formula for two events A and B: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EBF2F5C-C4AA-40D1-A7CE-B498718D1086}"/>
              </a:ext>
            </a:extLst>
          </p:cNvPr>
          <p:cNvSpPr/>
          <p:nvPr/>
        </p:nvSpPr>
        <p:spPr>
          <a:xfrm>
            <a:off x="400418" y="2843369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Define the Union of events A and B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E8E0734-EE0D-4A67-AC20-36A346C9EFDA}"/>
              </a:ext>
            </a:extLst>
          </p:cNvPr>
          <p:cNvSpPr/>
          <p:nvPr/>
        </p:nvSpPr>
        <p:spPr>
          <a:xfrm>
            <a:off x="404029" y="4814277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Define the Compliment of event A.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Rectangle: Rounded Corners 10">
                <a:extLst>
                  <a:ext uri="{FF2B5EF4-FFF2-40B4-BE49-F238E27FC236}">
                    <a16:creationId xmlns:a16="http://schemas.microsoft.com/office/drawing/2014/main" id="{4C8AB131-2C83-4A2C-BB73-DFFCC337D80F}"/>
                  </a:ext>
                </a:extLst>
              </p:cNvPr>
              <p:cNvSpPr/>
              <p:nvPr/>
            </p:nvSpPr>
            <p:spPr>
              <a:xfrm>
                <a:off x="6207972" y="4814277"/>
                <a:ext cx="5580000" cy="1630414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State the formula for calculating the conditional probability </a:t>
                </a:r>
                <a14:m>
                  <m:oMath xmlns:m="http://schemas.openxmlformats.org/officeDocument/2006/math"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𝑷</m:t>
                    </m:r>
                    <m:d>
                      <m:dPr>
                        <m:ctrlPr>
                          <a:rPr lang="en-GB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  <m:e>
                        <m:r>
                          <a:rPr lang="en-GB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𝑩</m:t>
                        </m:r>
                      </m:e>
                    </m:d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:</a:t>
                </a:r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11" name="Rectangle: Rounded Corners 10">
                <a:extLst>
                  <a:ext uri="{FF2B5EF4-FFF2-40B4-BE49-F238E27FC236}">
                    <a16:creationId xmlns:a16="http://schemas.microsoft.com/office/drawing/2014/main" id="{4C8AB131-2C83-4A2C-BB73-DFFCC337D80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7972" y="4814277"/>
                <a:ext cx="5580000" cy="1630414"/>
              </a:xfrm>
              <a:prstGeom prst="roundRect">
                <a:avLst>
                  <a:gd name="adj" fmla="val 3970"/>
                </a:avLst>
              </a:prstGeom>
              <a:blipFill>
                <a:blip r:embed="rId3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A640D112-EE4C-437C-A084-55229A48D975}"/>
              </a:ext>
            </a:extLst>
          </p:cNvPr>
          <p:cNvSpPr txBox="1"/>
          <p:nvPr/>
        </p:nvSpPr>
        <p:spPr>
          <a:xfrm>
            <a:off x="102002" y="295583"/>
            <a:ext cx="11987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Maths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A2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Level Knowledge Organiser -  </a:t>
            </a:r>
            <a:r>
              <a:rPr lang="en-GB" sz="2000" b="1" dirty="0" smtClean="0">
                <a:solidFill>
                  <a:srgbClr val="A2182F"/>
                </a:solidFill>
                <a:ea typeface="Nanum Brush Script" charset="-127"/>
                <a:cs typeface="Nanum Brush Script" charset="-127"/>
              </a:rPr>
              <a:t>Conditional Probability</a:t>
            </a:r>
            <a:endParaRPr lang="en-GB" sz="2000" b="1" dirty="0">
              <a:solidFill>
                <a:srgbClr val="A2182F"/>
              </a:solidFill>
              <a:ea typeface="Nanum Brush Script" charset="-127"/>
              <a:cs typeface="Nanum Brush Script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363977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319</TotalTime>
  <Words>84</Words>
  <Application>Microsoft Office PowerPoint</Application>
  <PresentationFormat>Widescreen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Cambria Math</vt:lpstr>
      <vt:lpstr>Chalkduster</vt:lpstr>
      <vt:lpstr>Nanum Brush Script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Spark Bar</dc:title>
  <dc:creator>James Palmer</dc:creator>
  <cp:lastModifiedBy>McPherson James</cp:lastModifiedBy>
  <cp:revision>47</cp:revision>
  <dcterms:created xsi:type="dcterms:W3CDTF">2017-07-11T17:32:48Z</dcterms:created>
  <dcterms:modified xsi:type="dcterms:W3CDTF">2020-07-16T13:04:36Z</dcterms:modified>
</cp:coreProperties>
</file>