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60" r:id="rId5"/>
    <p:sldId id="261" r:id="rId6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380" y="-78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9"/>
          <p:cNvSpPr txBox="1">
            <a:spLocks noChangeArrowheads="1"/>
          </p:cNvSpPr>
          <p:nvPr/>
        </p:nvSpPr>
        <p:spPr bwMode="auto">
          <a:xfrm>
            <a:off x="5745163" y="665163"/>
            <a:ext cx="38163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</p:txBody>
      </p:sp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44488" y="665163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00024" y="593725"/>
            <a:ext cx="4395786" cy="302339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00025" y="593725"/>
            <a:ext cx="418147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a capacitor and briefly, how does it work?</a:t>
            </a:r>
          </a:p>
          <a:p>
            <a:endParaRPr lang="en-GB" sz="1000" b="1" i="1" dirty="0" smtClean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6. Capacitors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9" name="AutoShape 43"/>
          <p:cNvSpPr>
            <a:spLocks noChangeArrowheads="1"/>
          </p:cNvSpPr>
          <p:nvPr/>
        </p:nvSpPr>
        <p:spPr bwMode="auto">
          <a:xfrm>
            <a:off x="238092" y="3759996"/>
            <a:ext cx="9325008" cy="278608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44"/>
          <p:cNvSpPr txBox="1">
            <a:spLocks noChangeArrowheads="1"/>
          </p:cNvSpPr>
          <p:nvPr/>
        </p:nvSpPr>
        <p:spPr bwMode="auto">
          <a:xfrm>
            <a:off x="238092" y="3831434"/>
            <a:ext cx="918213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the charging process for a capacitor.</a:t>
            </a:r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</p:txBody>
      </p:sp>
      <p:sp>
        <p:nvSpPr>
          <p:cNvPr id="17" name="Text Box 44"/>
          <p:cNvSpPr txBox="1">
            <a:spLocks noChangeArrowheads="1"/>
          </p:cNvSpPr>
          <p:nvPr/>
        </p:nvSpPr>
        <p:spPr bwMode="auto">
          <a:xfrm>
            <a:off x="5953132" y="759600"/>
            <a:ext cx="328614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Using the graph show three equations that give the energy stored in a capacitor.</a:t>
            </a:r>
          </a:p>
          <a:p>
            <a:endParaRPr lang="en-GB" sz="1000" b="1" i="1" dirty="0" smtClean="0"/>
          </a:p>
        </p:txBody>
      </p:sp>
      <p:sp>
        <p:nvSpPr>
          <p:cNvPr id="19" name="Text Box 44"/>
          <p:cNvSpPr txBox="1">
            <a:spLocks noChangeArrowheads="1"/>
          </p:cNvSpPr>
          <p:nvPr/>
        </p:nvSpPr>
        <p:spPr bwMode="auto">
          <a:xfrm>
            <a:off x="238092" y="5188756"/>
            <a:ext cx="918213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the discharging process for a capacitor.</a:t>
            </a:r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</p:txBody>
      </p:sp>
      <p:sp>
        <p:nvSpPr>
          <p:cNvPr id="20" name="Text Box 29"/>
          <p:cNvSpPr txBox="1">
            <a:spLocks noChangeArrowheads="1"/>
          </p:cNvSpPr>
          <p:nvPr/>
        </p:nvSpPr>
        <p:spPr bwMode="auto">
          <a:xfrm>
            <a:off x="5097464" y="68816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21" name="AutoShape 43"/>
          <p:cNvSpPr>
            <a:spLocks noChangeArrowheads="1"/>
          </p:cNvSpPr>
          <p:nvPr/>
        </p:nvSpPr>
        <p:spPr bwMode="auto">
          <a:xfrm>
            <a:off x="4738686" y="616724"/>
            <a:ext cx="4786346" cy="300039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0124" y="759600"/>
            <a:ext cx="1143008" cy="1148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097199" y="68816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952734" y="616724"/>
            <a:ext cx="6715173" cy="421484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3024174" y="759600"/>
            <a:ext cx="650085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Using the diagram opposite, explain what happens to the electrons, current, charge and P.D. in the capacitor when the switch is turned to A.</a:t>
            </a:r>
          </a:p>
          <a:p>
            <a:endParaRPr lang="en-GB" sz="1000" dirty="0" smtClean="0"/>
          </a:p>
          <a:p>
            <a:endParaRPr lang="en-GB" sz="1000" dirty="0" smtClean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6. Capacitors, charging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9530" y="1045352"/>
            <a:ext cx="251264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 Box 44"/>
          <p:cNvSpPr txBox="1">
            <a:spLocks noChangeArrowheads="1"/>
          </p:cNvSpPr>
          <p:nvPr/>
        </p:nvSpPr>
        <p:spPr bwMode="auto">
          <a:xfrm>
            <a:off x="380969" y="545286"/>
            <a:ext cx="235745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Circuit diagram to show charging/discharging of a capacitor</a:t>
            </a:r>
          </a:p>
        </p:txBody>
      </p:sp>
      <p:sp>
        <p:nvSpPr>
          <p:cNvPr id="32" name="AutoShape 43"/>
          <p:cNvSpPr>
            <a:spLocks noChangeArrowheads="1"/>
          </p:cNvSpPr>
          <p:nvPr/>
        </p:nvSpPr>
        <p:spPr bwMode="auto">
          <a:xfrm>
            <a:off x="380967" y="4903004"/>
            <a:ext cx="9325008" cy="187483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3" name="Text Box 44"/>
          <p:cNvSpPr txBox="1">
            <a:spLocks noChangeArrowheads="1"/>
          </p:cNvSpPr>
          <p:nvPr/>
        </p:nvSpPr>
        <p:spPr bwMode="auto">
          <a:xfrm>
            <a:off x="452406" y="5045880"/>
            <a:ext cx="918213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Draw the graphs for I </a:t>
            </a:r>
            <a:r>
              <a:rPr lang="en-GB" sz="1000" b="1" i="1" dirty="0" err="1" smtClean="0"/>
              <a:t>vs</a:t>
            </a:r>
            <a:r>
              <a:rPr lang="en-GB" sz="1000" b="1" i="1" dirty="0" smtClean="0"/>
              <a:t> t, Q </a:t>
            </a:r>
            <a:r>
              <a:rPr lang="en-GB" sz="1000" b="1" i="1" dirty="0" err="1" smtClean="0"/>
              <a:t>vs</a:t>
            </a:r>
            <a:r>
              <a:rPr lang="en-GB" sz="1000" b="1" i="1" dirty="0" smtClean="0"/>
              <a:t> t, and  V </a:t>
            </a:r>
            <a:r>
              <a:rPr lang="en-GB" sz="1000" b="1" i="1" dirty="0" err="1" smtClean="0"/>
              <a:t>vs</a:t>
            </a:r>
            <a:r>
              <a:rPr lang="en-GB" sz="1000" b="1" i="1" dirty="0" smtClean="0"/>
              <a:t> t.</a:t>
            </a:r>
          </a:p>
        </p:txBody>
      </p:sp>
      <p:sp>
        <p:nvSpPr>
          <p:cNvPr id="35" name="Text Box 29"/>
          <p:cNvSpPr txBox="1">
            <a:spLocks noChangeArrowheads="1"/>
          </p:cNvSpPr>
          <p:nvPr/>
        </p:nvSpPr>
        <p:spPr bwMode="auto">
          <a:xfrm>
            <a:off x="-1689146" y="2759864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6" name="AutoShape 43"/>
          <p:cNvSpPr>
            <a:spLocks noChangeArrowheads="1"/>
          </p:cNvSpPr>
          <p:nvPr/>
        </p:nvSpPr>
        <p:spPr bwMode="auto">
          <a:xfrm>
            <a:off x="380968" y="2474112"/>
            <a:ext cx="2428892" cy="2357453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44"/>
          <p:cNvSpPr txBox="1">
            <a:spLocks noChangeArrowheads="1"/>
          </p:cNvSpPr>
          <p:nvPr/>
        </p:nvSpPr>
        <p:spPr bwMode="auto">
          <a:xfrm>
            <a:off x="452406" y="2545550"/>
            <a:ext cx="228601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the time constant??</a:t>
            </a:r>
          </a:p>
          <a:p>
            <a:r>
              <a:rPr lang="en-GB" sz="1000" b="1" i="1" dirty="0" smtClean="0"/>
              <a:t>Time Constant, τ</a:t>
            </a:r>
            <a:endParaRPr lang="en-GB" sz="1000" dirty="0" smtClean="0"/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097199" y="68816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952734" y="616724"/>
            <a:ext cx="6715173" cy="385765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3024174" y="759600"/>
            <a:ext cx="650085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Using the diagram opposite, explain what happens to the electrons, current, charge and P.D. in the capacitor when the switch is turned to B.</a:t>
            </a:r>
          </a:p>
          <a:p>
            <a:endParaRPr lang="en-GB" sz="1000" dirty="0" smtClean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6. Capacitors, discharging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9530" y="1045352"/>
            <a:ext cx="251264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 Box 44"/>
          <p:cNvSpPr txBox="1">
            <a:spLocks noChangeArrowheads="1"/>
          </p:cNvSpPr>
          <p:nvPr/>
        </p:nvSpPr>
        <p:spPr bwMode="auto">
          <a:xfrm>
            <a:off x="380969" y="545286"/>
            <a:ext cx="235745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Circuit diagram to show charging/discharging of a capacitor</a:t>
            </a:r>
          </a:p>
        </p:txBody>
      </p:sp>
      <p:sp>
        <p:nvSpPr>
          <p:cNvPr id="32" name="AutoShape 43"/>
          <p:cNvSpPr>
            <a:spLocks noChangeArrowheads="1"/>
          </p:cNvSpPr>
          <p:nvPr/>
        </p:nvSpPr>
        <p:spPr bwMode="auto">
          <a:xfrm>
            <a:off x="380967" y="4545813"/>
            <a:ext cx="9325008" cy="22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3" name="Text Box 44"/>
          <p:cNvSpPr txBox="1">
            <a:spLocks noChangeArrowheads="1"/>
          </p:cNvSpPr>
          <p:nvPr/>
        </p:nvSpPr>
        <p:spPr bwMode="auto">
          <a:xfrm>
            <a:off x="380968" y="4545814"/>
            <a:ext cx="918213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Draw the graphs for I </a:t>
            </a:r>
            <a:r>
              <a:rPr lang="en-GB" sz="1000" b="1" i="1" dirty="0" err="1" smtClean="0"/>
              <a:t>vs</a:t>
            </a:r>
            <a:r>
              <a:rPr lang="en-GB" sz="1000" b="1" i="1" dirty="0" smtClean="0"/>
              <a:t> t, Q </a:t>
            </a:r>
            <a:r>
              <a:rPr lang="en-GB" sz="1000" b="1" i="1" dirty="0" err="1" smtClean="0"/>
              <a:t>vs</a:t>
            </a:r>
            <a:r>
              <a:rPr lang="en-GB" sz="1000" b="1" i="1" dirty="0" smtClean="0"/>
              <a:t> t, and  V </a:t>
            </a:r>
            <a:r>
              <a:rPr lang="en-GB" sz="1000" b="1" i="1" dirty="0" err="1" smtClean="0"/>
              <a:t>vs</a:t>
            </a:r>
            <a:r>
              <a:rPr lang="en-GB" sz="1000" b="1" i="1" dirty="0" smtClean="0"/>
              <a:t> t.</a:t>
            </a:r>
          </a:p>
        </p:txBody>
      </p:sp>
      <p:sp>
        <p:nvSpPr>
          <p:cNvPr id="15" name="AutoShape 43"/>
          <p:cNvSpPr>
            <a:spLocks noChangeArrowheads="1"/>
          </p:cNvSpPr>
          <p:nvPr/>
        </p:nvSpPr>
        <p:spPr bwMode="auto">
          <a:xfrm>
            <a:off x="380968" y="2474113"/>
            <a:ext cx="2428892" cy="200026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16" name="Text Box 44"/>
          <p:cNvSpPr txBox="1">
            <a:spLocks noChangeArrowheads="1"/>
          </p:cNvSpPr>
          <p:nvPr/>
        </p:nvSpPr>
        <p:spPr bwMode="auto">
          <a:xfrm>
            <a:off x="452406" y="2545550"/>
            <a:ext cx="228601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affects the rate of discharge?</a:t>
            </a:r>
          </a:p>
          <a:p>
            <a:endParaRPr lang="en-GB" sz="1000" b="1" i="1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097199" y="68816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3" y="616724"/>
            <a:ext cx="5072098" cy="385765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380968" y="688162"/>
            <a:ext cx="46434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how you can find the  time constant of a discharging capacitor using a graph.</a:t>
            </a:r>
          </a:p>
          <a:p>
            <a:endParaRPr lang="en-GB" sz="1000" b="1" i="1" dirty="0" smtClean="0"/>
          </a:p>
          <a:p>
            <a:endParaRPr lang="en-GB" sz="1000" b="1" i="1" dirty="0" smtClean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6. Capacitors, Exponential decay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2" name="AutoShape 43"/>
          <p:cNvSpPr>
            <a:spLocks noChangeArrowheads="1"/>
          </p:cNvSpPr>
          <p:nvPr/>
        </p:nvSpPr>
        <p:spPr bwMode="auto">
          <a:xfrm>
            <a:off x="380967" y="4545813"/>
            <a:ext cx="9325008" cy="22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3" name="Text Box 44"/>
          <p:cNvSpPr txBox="1">
            <a:spLocks noChangeArrowheads="1"/>
          </p:cNvSpPr>
          <p:nvPr/>
        </p:nvSpPr>
        <p:spPr bwMode="auto">
          <a:xfrm>
            <a:off x="380968" y="4545814"/>
            <a:ext cx="918213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Show how the equation is used to calculate the time constant..</a:t>
            </a:r>
          </a:p>
        </p:txBody>
      </p:sp>
      <p:sp>
        <p:nvSpPr>
          <p:cNvPr id="18" name="AutoShape 43"/>
          <p:cNvSpPr>
            <a:spLocks noChangeArrowheads="1"/>
          </p:cNvSpPr>
          <p:nvPr/>
        </p:nvSpPr>
        <p:spPr bwMode="auto">
          <a:xfrm>
            <a:off x="5453066" y="616724"/>
            <a:ext cx="4057679" cy="271464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19" name="Text Box 44"/>
          <p:cNvSpPr txBox="1">
            <a:spLocks noChangeArrowheads="1"/>
          </p:cNvSpPr>
          <p:nvPr/>
        </p:nvSpPr>
        <p:spPr bwMode="auto">
          <a:xfrm>
            <a:off x="5595941" y="688163"/>
            <a:ext cx="371477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the equation for calculating Q after time t, explain each term in the equation?</a:t>
            </a:r>
          </a:p>
          <a:p>
            <a:endParaRPr lang="en-GB" sz="1000" b="1" i="1" dirty="0" smtClean="0"/>
          </a:p>
          <a:p>
            <a:endParaRPr lang="en-GB" sz="1000" b="1" i="1" dirty="0" smtClean="0"/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43011" name="Object 3"/>
          <p:cNvGraphicFramePr>
            <a:graphicFrameLocks noChangeAspect="1"/>
          </p:cNvGraphicFramePr>
          <p:nvPr/>
        </p:nvGraphicFramePr>
        <p:xfrm>
          <a:off x="4310058" y="4617252"/>
          <a:ext cx="808038" cy="244475"/>
        </p:xfrm>
        <a:graphic>
          <a:graphicData uri="http://schemas.openxmlformats.org/presentationml/2006/ole">
            <p:oleObj spid="_x0000_s43011" name="Equation" r:id="rId4" imgW="812447" imgH="241195" progId="">
              <p:embed/>
            </p:oleObj>
          </a:graphicData>
        </a:graphic>
      </p:graphicFrame>
      <p:sp>
        <p:nvSpPr>
          <p:cNvPr id="22" name="AutoShape 43"/>
          <p:cNvSpPr>
            <a:spLocks noChangeArrowheads="1"/>
          </p:cNvSpPr>
          <p:nvPr/>
        </p:nvSpPr>
        <p:spPr bwMode="auto">
          <a:xfrm>
            <a:off x="5453066" y="3402806"/>
            <a:ext cx="4057679" cy="107157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3" name="Text Box 44"/>
          <p:cNvSpPr txBox="1">
            <a:spLocks noChangeArrowheads="1"/>
          </p:cNvSpPr>
          <p:nvPr/>
        </p:nvSpPr>
        <p:spPr bwMode="auto">
          <a:xfrm>
            <a:off x="5595941" y="3474245"/>
            <a:ext cx="371477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are the equations for I and V?</a:t>
            </a:r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3016" name="Rectangle 8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6. Capacitors, Exponential decay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2" name="AutoShape 43"/>
          <p:cNvSpPr>
            <a:spLocks noChangeArrowheads="1"/>
          </p:cNvSpPr>
          <p:nvPr/>
        </p:nvSpPr>
        <p:spPr bwMode="auto">
          <a:xfrm>
            <a:off x="238091" y="688161"/>
            <a:ext cx="9325008" cy="2571769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3" name="Text Box 44"/>
          <p:cNvSpPr txBox="1">
            <a:spLocks noChangeArrowheads="1"/>
          </p:cNvSpPr>
          <p:nvPr/>
        </p:nvSpPr>
        <p:spPr bwMode="auto">
          <a:xfrm>
            <a:off x="238092" y="688162"/>
            <a:ext cx="918213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Rearrange the equations to make t the subject of the equation:</a:t>
            </a:r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3016" name="Rectangle 8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730</TotalTime>
  <Words>265</Words>
  <Application>Microsoft Office PowerPoint</Application>
  <PresentationFormat>Custom</PresentationFormat>
  <Paragraphs>45</Paragraphs>
  <Slides>5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Office Theme</vt:lpstr>
      <vt:lpstr>Equation</vt:lpstr>
      <vt:lpstr>Slide 1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k</cp:lastModifiedBy>
  <cp:revision>85</cp:revision>
  <dcterms:created xsi:type="dcterms:W3CDTF">2011-08-26T09:55:57Z</dcterms:created>
  <dcterms:modified xsi:type="dcterms:W3CDTF">2020-04-23T07:00:49Z</dcterms:modified>
</cp:coreProperties>
</file>