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62" r:id="rId5"/>
    <p:sldId id="261" r:id="rId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93168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Multi-Store model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 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Cognitive Psychology </a:t>
            </a:r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Memory</a:t>
            </a:r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Long-term memory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37270" y="193167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Individual differences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22203" y="754916"/>
            <a:ext cx="3338217" cy="165195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 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739451"/>
            <a:ext cx="1690030" cy="248052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Sensory memory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Short-term memory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Long-term memory</a:t>
            </a:r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895289" y="722191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3911630"/>
            <a:ext cx="1690030" cy="2857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Central executive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Phonological loop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Visuospatial sketchpad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3911630"/>
            <a:ext cx="1690030" cy="285487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AO3 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682838"/>
            <a:ext cx="2250654" cy="2006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Episodic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semantic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152499" y="1702695"/>
            <a:ext cx="2206854" cy="19868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643137" y="3085285"/>
            <a:ext cx="3469008" cy="363603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Dyslexia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4"/>
            <a:ext cx="4080250" cy="40945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Reconstructive memory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825597" y="4333318"/>
            <a:ext cx="2209697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schemas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52499" y="4333318"/>
            <a:ext cx="1970845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16625" y="336534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Working model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896671" y="2545622"/>
            <a:ext cx="2814432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Developmental psychology</a:t>
            </a:r>
            <a:endParaRPr lang="en-GB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Studies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337046" y="396540"/>
            <a:ext cx="2192801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Contemporary Study-</a:t>
            </a:r>
            <a:r>
              <a:rPr lang="en-GB" sz="1400" b="1" dirty="0" err="1" smtClean="0">
                <a:solidFill>
                  <a:schemeClr val="tx1"/>
                </a:solidFill>
              </a:rPr>
              <a:t>Schmolck</a:t>
            </a:r>
            <a:r>
              <a:rPr lang="en-GB" sz="1400" b="1" dirty="0" smtClean="0">
                <a:solidFill>
                  <a:schemeClr val="tx1"/>
                </a:solidFill>
              </a:rPr>
              <a:t> 2002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28509" y="3734953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Evaluate </a:t>
            </a:r>
            <a:r>
              <a:rPr lang="en-US" sz="1400" b="1" dirty="0" err="1" smtClean="0">
                <a:solidFill>
                  <a:schemeClr val="tx1"/>
                </a:solidFill>
              </a:rPr>
              <a:t>Schmolck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5054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APRC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23203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Classic study Baddeley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65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Case Studies with brain damaged patients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337046" y="396540"/>
            <a:ext cx="2192801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Clive Wearing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696978" y="3721566"/>
            <a:ext cx="3465008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Explain the use of qualitative data with case studies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230513"/>
            <a:ext cx="4824548" cy="238304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study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23203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Henry </a:t>
            </a:r>
            <a:r>
              <a:rPr lang="en-GB" sz="2000" b="1" dirty="0" err="1" smtClean="0">
                <a:solidFill>
                  <a:schemeClr val="tx1"/>
                </a:solidFill>
              </a:rPr>
              <a:t>Molaison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30260" y="1364757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Anterograde amnesia 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Retrograde amnesia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481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1502" y="309109"/>
            <a:ext cx="3335950" cy="64914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Methods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27210" y="1041383"/>
            <a:ext cx="210266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Hypothesis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086879" y="189121"/>
            <a:ext cx="1988274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Operationalising Variables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447568" y="2347959"/>
            <a:ext cx="2931355" cy="4341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Terms 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947931"/>
            <a:ext cx="3338217" cy="130861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tx1"/>
                </a:solidFill>
              </a:rPr>
              <a:t>IV: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DV: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Extraneous: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Confounding: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1234037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Experiments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Lab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Field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brain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1231775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AO3: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Experimenter effects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Demand characteristics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Control issues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558133"/>
            <a:ext cx="2102664" cy="191028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Alternative-one-tailed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Two-tailed  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022428" y="1558134"/>
            <a:ext cx="2114005" cy="191028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When would you do a 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Mann-</a:t>
            </a: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W</a:t>
            </a:r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hitney</a:t>
            </a:r>
          </a:p>
          <a:p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Wilcoxon test 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347447" y="2873476"/>
            <a:ext cx="3184195" cy="38747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400" dirty="0" smtClean="0">
                <a:solidFill>
                  <a:schemeClr val="tx1"/>
                </a:solidFill>
              </a:rPr>
              <a:t>Validity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Ecological validity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External validity 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Internal validity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Reliability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Inter-</a:t>
            </a:r>
            <a:r>
              <a:rPr lang="en-GB" sz="1400" dirty="0" err="1" smtClean="0">
                <a:solidFill>
                  <a:schemeClr val="tx1"/>
                </a:solidFill>
              </a:rPr>
              <a:t>rater</a:t>
            </a:r>
            <a:r>
              <a:rPr lang="en-GB" sz="1400" dirty="0" smtClean="0">
                <a:solidFill>
                  <a:schemeClr val="tx1"/>
                </a:solidFill>
              </a:rPr>
              <a:t> reliability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Test-retest reliability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objectivity</a:t>
            </a:r>
            <a:r>
              <a:rPr lang="en-GB" sz="1400" dirty="0" smtClean="0"/>
              <a:t> </a:t>
            </a:r>
            <a:endParaRPr lang="en-GB" sz="1400" dirty="0"/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3608290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Experimental designs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Independent groups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5216" y="4378505"/>
            <a:ext cx="1332128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Repeated measures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791301" y="4375178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Matched pairs 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047521" y="1095819"/>
            <a:ext cx="210266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Inferential tests</a:t>
            </a:r>
            <a:endParaRPr lang="en-GB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92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 Question Does the working model offer an explanation for dyslexia?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92205" y="221525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Application of concepts to explain question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Key study to refer to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94553" y="3900046"/>
            <a:ext cx="245601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Classroom techniques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652881"/>
            <a:ext cx="3389148" cy="57290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110944"/>
            <a:ext cx="3335951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List the theories to cover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3209465" cy="50944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58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7704</TotalTime>
  <Words>174</Words>
  <Application>Microsoft Office PowerPoint</Application>
  <PresentationFormat>Widescreen</PresentationFormat>
  <Paragraphs>222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Corner Priya</cp:lastModifiedBy>
  <cp:revision>45</cp:revision>
  <cp:lastPrinted>2019-05-06T07:15:34Z</cp:lastPrinted>
  <dcterms:created xsi:type="dcterms:W3CDTF">2019-04-28T06:41:59Z</dcterms:created>
  <dcterms:modified xsi:type="dcterms:W3CDTF">2019-07-04T09:15:51Z</dcterms:modified>
</cp:coreProperties>
</file>