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conditions for static equilibrium: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how the size and direction of a frictional force change with a steadily increasing force that wants to move an object: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what is meant by the term “limiting equilibrium”: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a system of connected particles: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6207972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are the conditions for rigid body in static equilibrium? How is this different from a non-rigid body?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Applications of Forces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77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47</cp:revision>
  <dcterms:created xsi:type="dcterms:W3CDTF">2017-07-11T17:32:48Z</dcterms:created>
  <dcterms:modified xsi:type="dcterms:W3CDTF">2020-07-16T15:11:19Z</dcterms:modified>
</cp:coreProperties>
</file>