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3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C4F1421-D6A7-4EB7-981E-77D94CA05F14}"/>
              </a:ext>
            </a:extLst>
          </p:cNvPr>
          <p:cNvSpPr/>
          <p:nvPr/>
        </p:nvSpPr>
        <p:spPr>
          <a:xfrm>
            <a:off x="407640" y="872461"/>
            <a:ext cx="5580000" cy="3601321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When an object is in projectile motion, the horizontal and vertical components of that motion are modelled differently. How is each component modelled and why are they different?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DE19651-A0BD-4D0C-B00C-3C5576CF37FB}"/>
              </a:ext>
            </a:extLst>
          </p:cNvPr>
          <p:cNvSpPr/>
          <p:nvPr/>
        </p:nvSpPr>
        <p:spPr>
          <a:xfrm>
            <a:off x="6204361" y="872462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Describe how you can find the maximum height of a projectile: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761843B-99AD-410D-AB20-A64A3842C801}"/>
              </a:ext>
            </a:extLst>
          </p:cNvPr>
          <p:cNvSpPr/>
          <p:nvPr/>
        </p:nvSpPr>
        <p:spPr>
          <a:xfrm>
            <a:off x="6204361" y="2843369"/>
            <a:ext cx="5580000" cy="3601322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State the formulae for:</a:t>
            </a:r>
          </a:p>
          <a:p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r>
              <a:rPr lang="en-GB" sz="1200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Time of flight = </a:t>
            </a:r>
          </a:p>
          <a:p>
            <a:endParaRPr lang="en-GB" sz="1200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r>
              <a:rPr lang="en-GB" sz="1200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Time to reach greatest height =</a:t>
            </a:r>
          </a:p>
          <a:p>
            <a:endParaRPr lang="en-GB" sz="1200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r>
              <a:rPr lang="en-GB" sz="1200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 </a:t>
            </a:r>
          </a:p>
          <a:p>
            <a:endParaRPr lang="en-GB" sz="1200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r>
              <a:rPr lang="en-GB" sz="1200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Range on horizontal plane = </a:t>
            </a:r>
          </a:p>
          <a:p>
            <a:endParaRPr lang="en-GB" sz="1200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r>
              <a:rPr lang="en-GB" sz="1200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Equation of trajectory = </a:t>
            </a:r>
            <a:endParaRPr lang="en-GB" sz="1200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FE8E0734-EE0D-4A67-AC20-36A346C9EFDA}"/>
                  </a:ext>
                </a:extLst>
              </p:cNvPr>
              <p:cNvSpPr/>
              <p:nvPr/>
            </p:nvSpPr>
            <p:spPr>
              <a:xfrm>
                <a:off x="404029" y="4814277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When given the initial velocity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𝑼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and the angle of projection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𝜶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, state how you would calculate the initial horizontal and vertical velocity components: 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FE8E0734-EE0D-4A67-AC20-36A346C9EFD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029" y="4814277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Projectiles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363</TotalTime>
  <Words>101</Words>
  <Application>Microsoft Office PowerPoint</Application>
  <PresentationFormat>Widescreen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 Math</vt:lpstr>
      <vt:lpstr>Chalkduster</vt:lpstr>
      <vt:lpstr>Nanum Brush Script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47</cp:revision>
  <dcterms:created xsi:type="dcterms:W3CDTF">2017-07-11T17:32:48Z</dcterms:created>
  <dcterms:modified xsi:type="dcterms:W3CDTF">2020-07-16T14:34:21Z</dcterms:modified>
</cp:coreProperties>
</file>