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6111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 smtClean="0"/>
              <a:t> </a:t>
            </a:r>
            <a:endParaRPr lang="en-GB" sz="1400" dirty="0"/>
          </a:p>
          <a:p>
            <a:r>
              <a:rPr lang="en-US" sz="1400" dirty="0">
                <a:effectLst/>
              </a:rPr>
              <a:t> </a:t>
            </a:r>
            <a:r>
              <a:rPr lang="en-US" sz="1400" dirty="0" smtClean="0">
                <a:effectLst/>
              </a:rPr>
              <a:t>How are the sheets of carbon atoms in graphite held together?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Ionic and covalent Bonding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Draw the structure for Ammonium Ion by showing dative covalent bonding.</a:t>
            </a:r>
            <a:endParaRPr lang="en-GB" sz="1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Compare the structures of graphite and diamond</a:t>
            </a:r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</a:t>
            </a:r>
            <a:endParaRPr lang="en-GB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r>
              <a:rPr lang="en-US" sz="1400" b="1" dirty="0" smtClean="0"/>
              <a:t>What type of bond is formed when an ammonia molecule reacts with a hydrogen ion?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err="1" smtClean="0"/>
              <a:t>Ethene</a:t>
            </a:r>
            <a:r>
              <a:rPr lang="en-GB" sz="1400" b="1" dirty="0" smtClean="0"/>
              <a:t> is a covalently bonded organic compound.</a:t>
            </a:r>
          </a:p>
          <a:p>
            <a:r>
              <a:rPr lang="en-GB" sz="1400" b="1" dirty="0" smtClean="0"/>
              <a:t>It contains four carbon hydrogen single bonds and one carbon –carbon double bond.</a:t>
            </a:r>
            <a:endParaRPr lang="en-GB" sz="1400" b="1" dirty="0"/>
          </a:p>
        </p:txBody>
      </p:sp>
      <p:graphicFrame>
        <p:nvGraphicFramePr>
          <p:cNvPr id="2" name="Object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6622128"/>
              </p:ext>
            </p:extLst>
          </p:nvPr>
        </p:nvGraphicFramePr>
        <p:xfrm>
          <a:off x="238154" y="5228536"/>
          <a:ext cx="6094413" cy="342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resentation" r:id="rId3" imgW="6094639" imgH="3427618" progId="PowerPoint.Show.12">
                  <p:embed/>
                </p:oleObj>
              </mc:Choice>
              <mc:Fallback>
                <p:oleObj name="Presentation" r:id="rId3" imgW="6094639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8154" y="5228536"/>
                        <a:ext cx="6094413" cy="342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s-ES" b="1" dirty="0" err="1" smtClean="0"/>
              <a:t>What</a:t>
            </a:r>
            <a:r>
              <a:rPr lang="es-ES" b="1" dirty="0" smtClean="0"/>
              <a:t>  </a:t>
            </a:r>
            <a:r>
              <a:rPr lang="es-ES" b="1" dirty="0" err="1" smtClean="0"/>
              <a:t>type</a:t>
            </a:r>
            <a:r>
              <a:rPr lang="es-ES" b="1" dirty="0" smtClean="0"/>
              <a:t> of </a:t>
            </a:r>
            <a:r>
              <a:rPr lang="es-ES" b="1" dirty="0" err="1" smtClean="0"/>
              <a:t>force</a:t>
            </a:r>
            <a:r>
              <a:rPr lang="es-ES" b="1" dirty="0" smtClean="0"/>
              <a:t> </a:t>
            </a:r>
            <a:r>
              <a:rPr lang="es-ES" b="1" dirty="0" err="1" smtClean="0"/>
              <a:t>holds</a:t>
            </a:r>
            <a:r>
              <a:rPr lang="es-ES" b="1" dirty="0" smtClean="0"/>
              <a:t> </a:t>
            </a:r>
            <a:r>
              <a:rPr lang="es-ES" b="1" dirty="0" err="1" smtClean="0"/>
              <a:t>ionic</a:t>
            </a:r>
            <a:r>
              <a:rPr lang="es-ES" b="1" dirty="0" smtClean="0"/>
              <a:t> </a:t>
            </a:r>
            <a:r>
              <a:rPr lang="es-ES" b="1" dirty="0" err="1" smtClean="0"/>
              <a:t>substances</a:t>
            </a:r>
            <a:r>
              <a:rPr lang="es-ES" b="1" dirty="0" smtClean="0"/>
              <a:t> </a:t>
            </a:r>
            <a:r>
              <a:rPr lang="es-ES" b="1" dirty="0" err="1" smtClean="0"/>
              <a:t>together</a:t>
            </a:r>
            <a:r>
              <a:rPr lang="es-ES" b="1" dirty="0" smtClean="0"/>
              <a:t>?</a:t>
            </a:r>
            <a:endParaRPr lang="es-E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Ionic Bonding and covalent Bonding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Would you expect sodium Chloride to have a high or low melting point? </a:t>
            </a:r>
            <a:r>
              <a:rPr lang="en-GB" sz="1400" b="1" dirty="0" err="1" smtClean="0"/>
              <a:t>Eplain</a:t>
            </a:r>
            <a:r>
              <a:rPr lang="en-GB" sz="1400" b="1" dirty="0" smtClean="0"/>
              <a:t> your answer.</a:t>
            </a:r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Draw a labelled diagram to show the structure of sodium chloride.</a:t>
            </a:r>
          </a:p>
          <a:p>
            <a:r>
              <a:rPr lang="en-GB" sz="1400" b="1" dirty="0" smtClean="0"/>
              <a:t>Your diagram should show at least eight ions.</a:t>
            </a:r>
            <a:endParaRPr lang="en-GB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 </a:t>
            </a:r>
            <a:endParaRPr lang="en-GB" sz="1400" b="1" dirty="0"/>
          </a:p>
          <a:p>
            <a:endParaRPr lang="en-GB" sz="1400" dirty="0"/>
          </a:p>
          <a:p>
            <a:r>
              <a:rPr lang="en-GB" sz="1400" b="1" dirty="0" smtClean="0"/>
              <a:t>Solid lead bromide does not conduct electricity, but molten lead bromide does .Explain this with reference to ionic bonding</a:t>
            </a:r>
            <a:endParaRPr lang="en-GB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smtClean="0"/>
              <a:t>.Do ionic compounds tend to dissolve in water? Why?</a:t>
            </a:r>
            <a:endParaRPr lang="en-GB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 err="1" smtClean="0"/>
              <a:t>Sulfur</a:t>
            </a:r>
            <a:r>
              <a:rPr lang="en-GB" sz="1400" b="1" dirty="0" smtClean="0"/>
              <a:t>  is in group 6 of the periodic table. What will the charge on a </a:t>
            </a:r>
            <a:r>
              <a:rPr lang="en-GB" sz="1400" b="1" dirty="0" err="1"/>
              <a:t>S</a:t>
            </a:r>
            <a:r>
              <a:rPr lang="en-GB" sz="1400" b="1" dirty="0" err="1" smtClean="0"/>
              <a:t>ulfide</a:t>
            </a:r>
            <a:r>
              <a:rPr lang="en-GB" sz="1400" b="1" dirty="0" smtClean="0"/>
              <a:t> ion be ?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Covalent Bonding 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r>
              <a:rPr lang="en-GB" sz="1600" b="1" dirty="0" smtClean="0"/>
              <a:t>Compare and explain the electrical conductivities of diamond and graphite in terms of their structure  and bonding</a:t>
            </a:r>
            <a:endParaRPr lang="en-GB" sz="16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 smtClean="0"/>
              <a:t> Draw diagrams to illustrate the structures of diamond and graphite.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/>
              <a:t>Describe the connection between the rate equation for a reaction and the reaction mechanism.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endParaRPr lang="en-US" sz="2000" b="1" dirty="0">
              <a:solidFill>
                <a:schemeClr val="tx1"/>
              </a:solidFill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Covalent Bonding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 smtClean="0"/>
              <a:t>Draw a diagram to show the arrangement of outer electrons in a molecule of Iodine .</a:t>
            </a:r>
            <a:endParaRPr lang="en-GB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/>
              <a:t>Define the expression rate-determining step of a reaction.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259</Words>
  <Application>Microsoft Office PowerPoint</Application>
  <PresentationFormat>Widescreen</PresentationFormat>
  <Paragraphs>37</Paragraphs>
  <Slides>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Administrator</cp:lastModifiedBy>
  <cp:revision>98</cp:revision>
  <dcterms:created xsi:type="dcterms:W3CDTF">2016-03-19T16:01:33Z</dcterms:created>
  <dcterms:modified xsi:type="dcterms:W3CDTF">2020-02-13T19:06:09Z</dcterms:modified>
</cp:coreProperties>
</file>