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40"/>
    <p:restoredTop sz="94213"/>
  </p:normalViewPr>
  <p:slideViewPr>
    <p:cSldViewPr snapToGrid="0" snapToObjects="1">
      <p:cViewPr varScale="1">
        <p:scale>
          <a:sx n="78" d="100"/>
          <a:sy n="78" d="100"/>
        </p:scale>
        <p:origin x="8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dirty="0"/>
          </a:p>
          <a:p>
            <a:r>
              <a:rPr lang="en-US" sz="1400" dirty="0">
                <a:effectLst/>
              </a:rPr>
              <a:t> </a:t>
            </a:r>
            <a:r>
              <a:rPr lang="en-US" sz="1400" b="1" dirty="0" smtClean="0">
                <a:effectLst/>
              </a:rPr>
              <a:t>What is </a:t>
            </a:r>
            <a:r>
              <a:rPr lang="en-US" sz="1400" b="1" dirty="0" smtClean="0"/>
              <a:t>a l</a:t>
            </a:r>
            <a:r>
              <a:rPr lang="en-US" sz="1400" b="1" dirty="0" smtClean="0">
                <a:effectLst/>
              </a:rPr>
              <a:t>one pair of electrons?</a:t>
            </a:r>
            <a:endParaRPr lang="en-GB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Shapes of molecules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Draw an example of a tetrahedral molecule.3</a:t>
            </a:r>
            <a:endParaRPr lang="en-GB" sz="1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721139" y="247303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Explain why the shapes of NCl</a:t>
            </a:r>
            <a:r>
              <a:rPr lang="en-GB" sz="1400" b="1" baseline="-25000" dirty="0" smtClean="0"/>
              <a:t>3</a:t>
            </a:r>
            <a:r>
              <a:rPr lang="en-GB" sz="1400" b="1" dirty="0" smtClean="0"/>
              <a:t>and BCl</a:t>
            </a:r>
            <a:r>
              <a:rPr lang="en-GB" sz="1400" b="1" baseline="-25000" dirty="0" smtClean="0"/>
              <a:t>3</a:t>
            </a:r>
            <a:r>
              <a:rPr lang="en-GB" sz="1400" b="1" dirty="0" smtClean="0"/>
              <a:t>are different.</a:t>
            </a:r>
            <a:endParaRPr lang="en-GB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443557" y="2459184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. </a:t>
            </a:r>
            <a:endParaRPr lang="en-GB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r>
              <a:rPr lang="en-US" sz="1400" b="1" dirty="0" smtClean="0"/>
              <a:t>Nitrogen and Boron can form the chlorides NCl</a:t>
            </a:r>
            <a:r>
              <a:rPr lang="en-US" sz="1400" b="1" baseline="-25000" dirty="0" smtClean="0"/>
              <a:t>3</a:t>
            </a:r>
            <a:r>
              <a:rPr lang="en-US" sz="1400" b="1" dirty="0" smtClean="0"/>
              <a:t>and BCl</a:t>
            </a:r>
            <a:r>
              <a:rPr lang="en-US" sz="1400" b="1" baseline="-25000" dirty="0" smtClean="0"/>
              <a:t>3</a:t>
            </a:r>
            <a:endParaRPr lang="en-US" sz="1400" b="1" dirty="0" smtClean="0"/>
          </a:p>
          <a:p>
            <a:r>
              <a:rPr lang="en-US" sz="1400" b="1" baseline="-25000" dirty="0" smtClean="0"/>
              <a:t> </a:t>
            </a:r>
            <a:r>
              <a:rPr lang="en-US" sz="1400" b="1" dirty="0" smtClean="0"/>
              <a:t>Draw the shape of NCl</a:t>
            </a:r>
            <a:r>
              <a:rPr lang="en-US" sz="1400" b="1" baseline="-25000" dirty="0" smtClean="0"/>
              <a:t>3 .</a:t>
            </a:r>
            <a:r>
              <a:rPr lang="en-US" sz="1400" b="1" dirty="0" smtClean="0"/>
              <a:t>Show the approximate value of the bond angles name the shape.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Draw the shape of BCl</a:t>
            </a:r>
            <a:r>
              <a:rPr lang="en-US" sz="1400" b="1" baseline="-25000" dirty="0" smtClean="0"/>
              <a:t>3</a:t>
            </a:r>
            <a:r>
              <a:rPr lang="en-US" sz="1400" b="1" dirty="0" smtClean="0"/>
              <a:t>.Show the approximate value of the bond angles name the shape.</a:t>
            </a: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write down the order of  the strength of repulsion between different types of electron pair.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s-ES" b="1" dirty="0" smtClean="0"/>
              <a:t>Define </a:t>
            </a:r>
            <a:r>
              <a:rPr lang="es-ES" b="1" dirty="0" err="1" smtClean="0"/>
              <a:t>the</a:t>
            </a:r>
            <a:r>
              <a:rPr lang="es-ES" b="1" dirty="0" smtClean="0"/>
              <a:t> </a:t>
            </a:r>
            <a:r>
              <a:rPr lang="es-ES" b="1" dirty="0" err="1" smtClean="0"/>
              <a:t>term</a:t>
            </a:r>
            <a:r>
              <a:rPr lang="es-ES" b="1" dirty="0" smtClean="0"/>
              <a:t> </a:t>
            </a:r>
            <a:r>
              <a:rPr lang="es-ES" b="1" dirty="0" err="1" smtClean="0"/>
              <a:t>electronegativity</a:t>
            </a:r>
            <a:endParaRPr lang="es-ES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Shapes of molecules</a:t>
            </a:r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What is dipole?</a:t>
            </a:r>
            <a:endParaRPr lang="en-GB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Draw a labelled diagram to show the intermolecular forces that exist between two molecules of water. Include all lone pairs and partial charges in your diagram.</a:t>
            </a:r>
            <a:endParaRPr lang="en-GB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On what two factors shapes of molecules depend on.</a:t>
            </a:r>
            <a:endParaRPr lang="en-GB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Write down the three types of intermolecular force.</a:t>
            </a:r>
            <a:endParaRPr lang="en-GB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 smtClean="0"/>
              <a:t>.</a:t>
            </a:r>
            <a:r>
              <a:rPr lang="en-GB" sz="1400" b="1" dirty="0" smtClean="0"/>
              <a:t>What are dipole –dipole  forces?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Metallic bonding 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Out of the four main types of structure (ionic, simple covalent, giant covalent and metallic ),which will conduct electricity when they are liquids ?</a:t>
            </a:r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r>
              <a:rPr lang="en-GB" sz="1400" b="1" dirty="0" smtClean="0"/>
              <a:t>Explain why metals have high melting points?</a:t>
            </a:r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 </a:t>
            </a:r>
            <a:r>
              <a:rPr lang="en-GB" b="1" dirty="0" smtClean="0"/>
              <a:t>Describe the structure of a giant metallic lattice.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 dirty="0" smtClean="0"/>
              <a:t>Illustrate the structure of Magnesium metal using a labelled diagram.</a:t>
            </a:r>
            <a:endParaRPr lang="en-GB" sz="16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M</a:t>
            </a:r>
            <a:r>
              <a:rPr lang="en-US" sz="2000" b="1" dirty="0" smtClean="0">
                <a:solidFill>
                  <a:schemeClr val="tx1"/>
                </a:solidFill>
              </a:rPr>
              <a:t>etallic Bonding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898632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 dirty="0" smtClean="0"/>
              <a:t>Describe how the particles are arranged in atypical solid, a typical liquid and a typical gas</a:t>
            </a:r>
            <a:endParaRPr lang="en-GB" sz="1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.Explain why iodine ,has a much lower boiling point than graphite.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249</Words>
  <Application>Microsoft Office PowerPoint</Application>
  <PresentationFormat>Widescreen</PresentationFormat>
  <Paragraphs>43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Administrator</cp:lastModifiedBy>
  <cp:revision>107</cp:revision>
  <dcterms:created xsi:type="dcterms:W3CDTF">2016-03-19T16:01:33Z</dcterms:created>
  <dcterms:modified xsi:type="dcterms:W3CDTF">2020-02-13T18:35:06Z</dcterms:modified>
</cp:coreProperties>
</file>