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26/05/2019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70" y="72119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Multi-Store Model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 (9PSO/01)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Cognitive Psychology 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Explanations of Long Term Memory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452580" y="739451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Contemporary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452581" y="381609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Classic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9970"/>
            <a:ext cx="3338217" cy="244959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38770" y="1234037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1231775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The Working Memory Model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65327" y="1682837"/>
            <a:ext cx="2250654" cy="2006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Episodic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52499" y="1686165"/>
            <a:ext cx="2206854" cy="20034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Semantic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643136" y="4298188"/>
            <a:ext cx="3338217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095793" y="383903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Reconstructive Memory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2250654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Bartlett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55339" y="4378505"/>
            <a:ext cx="2206854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Schema Theory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70" y="72119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Obedience</a:t>
            </a:r>
            <a:endParaRPr lang="en-GB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 (9PSO/01)</a:t>
            </a:r>
          </a:p>
          <a:p>
            <a:pPr algn="ctr"/>
            <a:r>
              <a:rPr lang="en-US" sz="22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Social Psychology Knowledge </a:t>
            </a:r>
            <a:r>
              <a:rPr lang="en-US" sz="22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2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595868" y="721197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Prejudice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950629" y="3913615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Contemporary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36509" y="3924078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Classic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56273" y="4430934"/>
            <a:ext cx="2376987" cy="182444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575074" y="4422228"/>
            <a:ext cx="2356745" cy="183315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577037" y="1253969"/>
            <a:ext cx="2354781" cy="78685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Personality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581495" y="2072505"/>
            <a:ext cx="2350323" cy="78685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Situation</a:t>
            </a:r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581496" y="2902708"/>
            <a:ext cx="2350324" cy="78685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Culture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061570" y="1234037"/>
            <a:ext cx="1161155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SIT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34105" y="1231775"/>
            <a:ext cx="113601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RCT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1234037"/>
            <a:ext cx="1161155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Milgram’s Baseline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411305" y="1231775"/>
            <a:ext cx="113601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Milgram’s Variation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897169" y="1231775"/>
            <a:ext cx="113601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Milgram’s Variation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654237" y="1231775"/>
            <a:ext cx="113601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Milgram’s Variation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59724" y="3920173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Social Impact Theory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708750" y="3920173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Agency Theory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38770" y="4435008"/>
            <a:ext cx="2376987" cy="182444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36552" y="4412194"/>
            <a:ext cx="2356745" cy="183315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137285" y="1253969"/>
            <a:ext cx="1421912" cy="117572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Personality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37285" y="2534194"/>
            <a:ext cx="1421912" cy="11658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Situation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37285" y="3804596"/>
            <a:ext cx="1421912" cy="117572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Culture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137285" y="5084821"/>
            <a:ext cx="1421912" cy="11658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Gender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6819630" y="1231775"/>
            <a:ext cx="7101" cy="246831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9350616" y="3901581"/>
            <a:ext cx="7101" cy="246831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0765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 (9PSO/01)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Biological Psychology 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645402" y="762480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Aggression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Contemporary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16840" y="3900046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Classic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645402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Brain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69191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Evolution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45402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Freud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379216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Hormones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762480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The Nervous System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CNS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46103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Neurons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22314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Synapses and Neurotransmitters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Effects of Recreational Drugs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31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31058" y="573889"/>
            <a:ext cx="3362076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Classical Conditioning </a:t>
            </a:r>
            <a:endParaRPr lang="en-GB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639006" y="0"/>
            <a:ext cx="497641" cy="543834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725686" y="128446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 (9PSO/01)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Learning Theories 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791304" y="578061"/>
            <a:ext cx="315018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Treating Phobias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190730" y="3741158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Contemporary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2455" y="3737359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Classic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51414" y="4233071"/>
            <a:ext cx="2466906" cy="245238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588137" y="4243712"/>
            <a:ext cx="2393216" cy="244174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9601200" y="1163598"/>
            <a:ext cx="1161155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Systematic Desensitization</a:t>
            </a: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820118" y="1163598"/>
            <a:ext cx="113601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Flooding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41582" y="3711013"/>
            <a:ext cx="330236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Operant Conditioning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69815" y="1114199"/>
            <a:ext cx="1742281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Theory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005335" y="1122108"/>
            <a:ext cx="1742281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Pavlov’s Study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1674" y="4209229"/>
            <a:ext cx="1742281" cy="247622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Theory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005335" y="4217139"/>
            <a:ext cx="1742281" cy="246831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5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Schedules of Reinforcement</a:t>
            </a: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475803" y="1218702"/>
            <a:ext cx="330236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Social Learning Theory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036423" y="1722332"/>
            <a:ext cx="2752494" cy="238959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Theory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047435" y="4235333"/>
            <a:ext cx="1216720" cy="245012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1963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434875" y="4233071"/>
            <a:ext cx="1353522" cy="245238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1965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900297" y="1722332"/>
            <a:ext cx="1322429" cy="190958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1961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8360266" y="1163598"/>
            <a:ext cx="1161155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Learning Theories Explanation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002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7426</TotalTime>
  <Words>134</Words>
  <Application>Microsoft Office PowerPoint</Application>
  <PresentationFormat>Widescreen</PresentationFormat>
  <Paragraphs>319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Helen Lakin</cp:lastModifiedBy>
  <cp:revision>11</cp:revision>
  <cp:lastPrinted>2019-05-06T07:15:34Z</cp:lastPrinted>
  <dcterms:created xsi:type="dcterms:W3CDTF">2019-04-28T06:41:59Z</dcterms:created>
  <dcterms:modified xsi:type="dcterms:W3CDTF">2019-05-26T08:05:46Z</dcterms:modified>
</cp:coreProperties>
</file>