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64" r:id="rId2"/>
    <p:sldId id="265" r:id="rId3"/>
  </p:sldIdLst>
  <p:sldSz cx="9906000" cy="6948488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89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91" autoAdjust="0"/>
    <p:restoredTop sz="96144" autoAdjust="0"/>
  </p:normalViewPr>
  <p:slideViewPr>
    <p:cSldViewPr>
      <p:cViewPr varScale="1">
        <p:scale>
          <a:sx n="98" d="100"/>
          <a:sy n="98" d="100"/>
        </p:scale>
        <p:origin x="102" y="180"/>
      </p:cViewPr>
      <p:guideLst>
        <p:guide orient="horz" pos="2189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F42B886-AA2B-4C35-A594-B08EEBF205F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BC30045-7DE0-437C-8308-D2E8AE2FA9B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90DF0A1-4FE8-4481-B823-C8BB0EC99110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F5E742B-E5A7-414C-9450-E932FC05CF2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84250" y="685800"/>
            <a:ext cx="4889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04D45AAE-D090-4E52-B24B-4ECB11A177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F4FF2A-1269-4D01-928C-1A84367EE74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15BB27-C2A6-42F0-8D4A-BC72568901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BAD19754-8938-49CA-92C9-73BE5BB0B0C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491741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265665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2AE59-37F1-4E67-8831-0DCF8FF590F6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141030-D2AF-47D2-B035-0DC5BF04F8F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A6ED7-EE1E-4DC9-9E7B-03F05A421DB9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0B4756-7D6F-41FA-98CD-E62447F6A7D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4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A7AE4-AEFD-4919-853A-78F35C3CBD25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069963-B5DB-4346-95C5-D7FA25CBB8D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1476" y="2311401"/>
            <a:ext cx="3260725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97301" y="2311401"/>
            <a:ext cx="3260725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9E6B08-E35A-45D1-BA71-91A7D4523C9B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45A062-ED66-4FF8-AA83-1FAC4A207C7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8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8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3F1CC-EBB2-4688-9718-FE5467B07365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DC144B-862F-4F29-9427-C8291236830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2406DA-298E-4084-9AF5-F5F894E49DDD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97CD90-22FB-454E-B930-FD9624CFEE22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1A307-3869-46B2-AC72-FB8276B33408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32A79E-CFFD-4680-A788-2E4ACE3690F1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1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3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1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5D9B9B-3978-41BC-8B29-D8BD425F7196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58C88D-2CD7-46DC-9512-5DD66886521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EAC1A1-8F53-4A69-92ED-968E4CCF42ED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E83A41-F2C2-4D26-AB2A-CB849017549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59091C-32FB-43CD-B728-E6791B629B50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BF93F5-5D1C-402F-8A4E-B44C3007A95A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386387" y="396875"/>
            <a:ext cx="1671638" cy="84518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1476" y="396875"/>
            <a:ext cx="4849813" cy="84518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B37A9F-4E34-4094-A0DF-61D1FB43F74D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964F1D-FAC3-4EEC-ABD5-3C5779B6E69B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5300" y="277813"/>
            <a:ext cx="891540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5300" y="1620838"/>
            <a:ext cx="8915400" cy="458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95300" y="6440488"/>
            <a:ext cx="2311400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197562E-26A7-4FDE-B8E4-39E10BB4848E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84550" y="6440488"/>
            <a:ext cx="3136900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099300" y="6440488"/>
            <a:ext cx="2311400" cy="36988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353DE432-53A8-4C5B-8684-5A55E3332ABF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5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4.wmf"/><Relationship Id="rId4" Type="http://schemas.openxmlformats.org/officeDocument/2006/relationships/oleObject" Target="../embeddings/oleObject2.bin"/><Relationship Id="rId9" Type="http://schemas.openxmlformats.org/officeDocument/2006/relationships/image" Target="../media/image6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1">
            <a:extLst>
              <a:ext uri="{FF2B5EF4-FFF2-40B4-BE49-F238E27FC236}">
                <a16:creationId xmlns:a16="http://schemas.microsoft.com/office/drawing/2014/main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8" name="AutoShape 43"/>
          <p:cNvSpPr>
            <a:spLocks noChangeArrowheads="1"/>
          </p:cNvSpPr>
          <p:nvPr/>
        </p:nvSpPr>
        <p:spPr bwMode="auto">
          <a:xfrm>
            <a:off x="238091" y="616724"/>
            <a:ext cx="4857783" cy="1571636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9" name="Text Box 44"/>
          <p:cNvSpPr txBox="1">
            <a:spLocks noChangeArrowheads="1"/>
          </p:cNvSpPr>
          <p:nvPr/>
        </p:nvSpPr>
        <p:spPr bwMode="auto">
          <a:xfrm>
            <a:off x="238093" y="616724"/>
            <a:ext cx="4357717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100" b="1" i="1" dirty="0" smtClean="0"/>
              <a:t>What is Energy?</a:t>
            </a:r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Work Energy and Power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9951" name="Rectangle 15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4038" name="Rectangle 6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3" name="AutoShape 43"/>
          <p:cNvSpPr>
            <a:spLocks noChangeArrowheads="1"/>
          </p:cNvSpPr>
          <p:nvPr/>
        </p:nvSpPr>
        <p:spPr bwMode="auto">
          <a:xfrm>
            <a:off x="238091" y="2331236"/>
            <a:ext cx="4857784" cy="2500330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4" name="Text Box 44"/>
          <p:cNvSpPr txBox="1">
            <a:spLocks noChangeArrowheads="1"/>
          </p:cNvSpPr>
          <p:nvPr/>
        </p:nvSpPr>
        <p:spPr bwMode="auto">
          <a:xfrm>
            <a:off x="238092" y="2331236"/>
            <a:ext cx="4714907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is work done?</a:t>
            </a:r>
          </a:p>
          <a:p>
            <a:r>
              <a:rPr lang="en-GB" sz="1100" b="1" i="1" dirty="0" smtClean="0"/>
              <a:t> </a:t>
            </a:r>
            <a:endParaRPr lang="en-GB" sz="1100" b="1" i="1" dirty="0"/>
          </a:p>
          <a:p>
            <a:endParaRPr lang="en-GB" sz="600" b="1" i="1" dirty="0" smtClean="0"/>
          </a:p>
        </p:txBody>
      </p:sp>
      <p:sp>
        <p:nvSpPr>
          <p:cNvPr id="59" name="AutoShape 43"/>
          <p:cNvSpPr>
            <a:spLocks noChangeArrowheads="1"/>
          </p:cNvSpPr>
          <p:nvPr/>
        </p:nvSpPr>
        <p:spPr bwMode="auto">
          <a:xfrm>
            <a:off x="5206260" y="616724"/>
            <a:ext cx="4500594" cy="4585712"/>
          </a:xfrm>
          <a:prstGeom prst="roundRect">
            <a:avLst>
              <a:gd name="adj" fmla="val 2675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60" name="Text Box 44"/>
          <p:cNvSpPr txBox="1">
            <a:spLocks noChangeArrowheads="1"/>
          </p:cNvSpPr>
          <p:nvPr/>
        </p:nvSpPr>
        <p:spPr bwMode="auto">
          <a:xfrm>
            <a:off x="5206261" y="616724"/>
            <a:ext cx="4357717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/>
              <a:t>The distance moved is not always in the direction of the force. Using the diagram below, show what the work done by the force is</a:t>
            </a:r>
            <a:r>
              <a:rPr lang="en-GB" sz="1000" b="1" i="1" dirty="0" smtClean="0"/>
              <a:t>.</a:t>
            </a:r>
          </a:p>
          <a:p>
            <a:endParaRPr lang="en-GB" sz="1000" b="1" i="1" dirty="0"/>
          </a:p>
          <a:p>
            <a:endParaRPr lang="en-GB" sz="1000" b="1" i="1" dirty="0" smtClean="0"/>
          </a:p>
          <a:p>
            <a:endParaRPr lang="en-GB" sz="1000" b="1" i="1" dirty="0"/>
          </a:p>
          <a:p>
            <a:endParaRPr lang="en-GB" sz="1000" b="1" i="1" dirty="0" smtClean="0"/>
          </a:p>
          <a:p>
            <a:endParaRPr lang="en-GB" sz="1000" b="1" i="1" dirty="0"/>
          </a:p>
          <a:p>
            <a:endParaRPr lang="en-GB" sz="1000" b="1" i="1" dirty="0" smtClean="0"/>
          </a:p>
          <a:p>
            <a:endParaRPr lang="en-GB" sz="1000" b="1" i="1" dirty="0"/>
          </a:p>
          <a:p>
            <a:endParaRPr lang="en-GB" sz="1000" b="1" i="1" dirty="0" smtClean="0"/>
          </a:p>
          <a:p>
            <a:endParaRPr lang="en-GB" sz="1000" b="1" i="1" dirty="0"/>
          </a:p>
          <a:p>
            <a:endParaRPr lang="en-GB" sz="1000" b="1" i="1" dirty="0" smtClean="0"/>
          </a:p>
        </p:txBody>
      </p:sp>
      <p:sp>
        <p:nvSpPr>
          <p:cNvPr id="44043" name="Rectangle 11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4047" name="Rectangle 15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4051" name="Rectangle 1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" name="Rectangle 34"/>
          <p:cNvSpPr>
            <a:spLocks noChangeArrowheads="1"/>
          </p:cNvSpPr>
          <p:nvPr/>
        </p:nvSpPr>
        <p:spPr bwMode="auto">
          <a:xfrm>
            <a:off x="848544" y="1709492"/>
            <a:ext cx="9906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8" name="Rectangle 39"/>
          <p:cNvSpPr>
            <a:spLocks noChangeArrowheads="1"/>
          </p:cNvSpPr>
          <p:nvPr/>
        </p:nvSpPr>
        <p:spPr bwMode="auto">
          <a:xfrm>
            <a:off x="4441592" y="3214602"/>
            <a:ext cx="9906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2437" y="3741937"/>
            <a:ext cx="2268315" cy="87132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60732" y="945670"/>
            <a:ext cx="1932356" cy="1199931"/>
          </a:xfrm>
          <a:prstGeom prst="rect">
            <a:avLst/>
          </a:prstGeom>
        </p:spPr>
      </p:pic>
      <p:sp>
        <p:nvSpPr>
          <p:cNvPr id="46" name="AutoShape 43"/>
          <p:cNvSpPr>
            <a:spLocks noChangeArrowheads="1"/>
          </p:cNvSpPr>
          <p:nvPr/>
        </p:nvSpPr>
        <p:spPr bwMode="auto">
          <a:xfrm>
            <a:off x="236069" y="4935827"/>
            <a:ext cx="4857783" cy="1571636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7" name="Text Box 44"/>
          <p:cNvSpPr txBox="1">
            <a:spLocks noChangeArrowheads="1"/>
          </p:cNvSpPr>
          <p:nvPr/>
        </p:nvSpPr>
        <p:spPr bwMode="auto">
          <a:xfrm>
            <a:off x="236071" y="4935827"/>
            <a:ext cx="4716928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100" b="1" i="1" dirty="0" smtClean="0"/>
              <a:t>What is  Power? Give </a:t>
            </a:r>
            <a:r>
              <a:rPr lang="en-GB" sz="1100" b="1" i="1" dirty="0" err="1" smtClean="0"/>
              <a:t>equarions</a:t>
            </a:r>
            <a:r>
              <a:rPr lang="en-GB" sz="1100" b="1" i="1" dirty="0" smtClean="0"/>
              <a:t>.</a:t>
            </a:r>
          </a:p>
          <a:p>
            <a:endParaRPr lang="en-GB" sz="1100" b="1" i="1" dirty="0" smtClean="0"/>
          </a:p>
          <a:p>
            <a:r>
              <a:rPr lang="en-GB" sz="1100" dirty="0" smtClean="0"/>
              <a:t> </a:t>
            </a:r>
            <a:endParaRPr lang="en-GB" sz="1100" dirty="0"/>
          </a:p>
          <a:p>
            <a:endParaRPr lang="en-GB" sz="1100" b="1" i="1" dirty="0" smtClean="0"/>
          </a:p>
        </p:txBody>
      </p:sp>
      <p:sp>
        <p:nvSpPr>
          <p:cNvPr id="21" name="Rectangle 50"/>
          <p:cNvSpPr>
            <a:spLocks noChangeArrowheads="1"/>
          </p:cNvSpPr>
          <p:nvPr/>
        </p:nvSpPr>
        <p:spPr bwMode="auto">
          <a:xfrm>
            <a:off x="2720752" y="5659068"/>
            <a:ext cx="9906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4" name="AutoShape 43"/>
          <p:cNvSpPr>
            <a:spLocks noChangeArrowheads="1"/>
          </p:cNvSpPr>
          <p:nvPr/>
        </p:nvSpPr>
        <p:spPr bwMode="auto">
          <a:xfrm>
            <a:off x="5219898" y="5258661"/>
            <a:ext cx="4471889" cy="1571636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55" name="Text Box 44"/>
          <p:cNvSpPr txBox="1">
            <a:spLocks noChangeArrowheads="1"/>
          </p:cNvSpPr>
          <p:nvPr/>
        </p:nvSpPr>
        <p:spPr bwMode="auto">
          <a:xfrm>
            <a:off x="5313040" y="5258661"/>
            <a:ext cx="3878683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100" b="1" i="1" dirty="0" smtClean="0"/>
              <a:t>Derive </a:t>
            </a:r>
          </a:p>
        </p:txBody>
      </p:sp>
      <p:sp>
        <p:nvSpPr>
          <p:cNvPr id="24" name="Rectangle 58"/>
          <p:cNvSpPr>
            <a:spLocks noChangeArrowheads="1"/>
          </p:cNvSpPr>
          <p:nvPr/>
        </p:nvSpPr>
        <p:spPr bwMode="auto">
          <a:xfrm>
            <a:off x="5927515" y="5304575"/>
            <a:ext cx="9906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25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9204675"/>
              </p:ext>
            </p:extLst>
          </p:nvPr>
        </p:nvGraphicFramePr>
        <p:xfrm>
          <a:off x="5927515" y="5304575"/>
          <a:ext cx="476250" cy="180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160" r:id="rId6" imgW="469696" imgH="177723" progId="Equation.3">
                  <p:embed/>
                </p:oleObj>
              </mc:Choice>
              <mc:Fallback>
                <p:oleObj r:id="rId6" imgW="469696" imgH="177723" progId="Equation.3">
                  <p:embed/>
                  <p:pic>
                    <p:nvPicPr>
                      <p:cNvPr id="0" name="Object 5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27515" y="5304575"/>
                        <a:ext cx="476250" cy="1809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172322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1">
            <a:extLst>
              <a:ext uri="{FF2B5EF4-FFF2-40B4-BE49-F238E27FC236}">
                <a16:creationId xmlns:a16="http://schemas.microsoft.com/office/drawing/2014/main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8" name="AutoShape 43"/>
          <p:cNvSpPr>
            <a:spLocks noChangeArrowheads="1"/>
          </p:cNvSpPr>
          <p:nvPr/>
        </p:nvSpPr>
        <p:spPr bwMode="auto">
          <a:xfrm>
            <a:off x="238091" y="616724"/>
            <a:ext cx="9358379" cy="1293378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9" name="Text Box 44"/>
          <p:cNvSpPr txBox="1">
            <a:spLocks noChangeArrowheads="1"/>
          </p:cNvSpPr>
          <p:nvPr/>
        </p:nvSpPr>
        <p:spPr bwMode="auto">
          <a:xfrm>
            <a:off x="238093" y="616724"/>
            <a:ext cx="2554667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100" b="1" i="1" dirty="0" smtClean="0"/>
              <a:t>Show efficiency in terms of energy</a:t>
            </a:r>
            <a:endParaRPr lang="en-GB" sz="1100" b="1" i="1" dirty="0"/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Work Energy and Power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9951" name="Rectangle 15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4038" name="Rectangle 6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4043" name="Rectangle 11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4047" name="Rectangle 15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4051" name="Rectangle 1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8" name="Rectangle 39"/>
          <p:cNvSpPr>
            <a:spLocks noChangeArrowheads="1"/>
          </p:cNvSpPr>
          <p:nvPr/>
        </p:nvSpPr>
        <p:spPr bwMode="auto">
          <a:xfrm>
            <a:off x="4441592" y="3214602"/>
            <a:ext cx="9906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6" name="AutoShape 43"/>
          <p:cNvSpPr>
            <a:spLocks noChangeArrowheads="1"/>
          </p:cNvSpPr>
          <p:nvPr/>
        </p:nvSpPr>
        <p:spPr bwMode="auto">
          <a:xfrm>
            <a:off x="238092" y="3428282"/>
            <a:ext cx="2696304" cy="3402015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1" name="Rectangle 50"/>
          <p:cNvSpPr>
            <a:spLocks noChangeArrowheads="1"/>
          </p:cNvSpPr>
          <p:nvPr/>
        </p:nvSpPr>
        <p:spPr bwMode="auto">
          <a:xfrm>
            <a:off x="2720752" y="5659068"/>
            <a:ext cx="9906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4" name="AutoShape 43"/>
          <p:cNvSpPr>
            <a:spLocks noChangeArrowheads="1"/>
          </p:cNvSpPr>
          <p:nvPr/>
        </p:nvSpPr>
        <p:spPr bwMode="auto">
          <a:xfrm>
            <a:off x="3058420" y="3409143"/>
            <a:ext cx="6633367" cy="3421154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55" name="Text Box 44"/>
          <p:cNvSpPr txBox="1">
            <a:spLocks noChangeArrowheads="1"/>
          </p:cNvSpPr>
          <p:nvPr/>
        </p:nvSpPr>
        <p:spPr bwMode="auto">
          <a:xfrm>
            <a:off x="267230" y="3483326"/>
            <a:ext cx="2740220" cy="3162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50" b="1" i="1" dirty="0" smtClean="0">
                <a:solidFill>
                  <a:srgbClr val="0070C0"/>
                </a:solidFill>
              </a:rPr>
              <a:t>Just in case you missed the first episode…….</a:t>
            </a:r>
          </a:p>
          <a:p>
            <a:endParaRPr lang="en-GB" sz="1050" b="1" i="1" dirty="0" smtClean="0">
              <a:solidFill>
                <a:srgbClr val="0070C0"/>
              </a:solidFill>
            </a:endParaRPr>
          </a:p>
          <a:p>
            <a:r>
              <a:rPr lang="en-GB" sz="1050" i="1" dirty="0" smtClean="0">
                <a:solidFill>
                  <a:srgbClr val="7030A0"/>
                </a:solidFill>
              </a:rPr>
              <a:t>Energy Transformations</a:t>
            </a:r>
          </a:p>
          <a:p>
            <a:r>
              <a:rPr lang="en-GB" sz="1050" dirty="0" smtClean="0">
                <a:solidFill>
                  <a:srgbClr val="7030A0"/>
                </a:solidFill>
              </a:rPr>
              <a:t>We </a:t>
            </a:r>
            <a:r>
              <a:rPr lang="en-GB" sz="1050" dirty="0">
                <a:solidFill>
                  <a:srgbClr val="7030A0"/>
                </a:solidFill>
              </a:rPr>
              <a:t>already know that energy cannot be created or destroyed, only transformed from one type to another and transferred from one thing to another. </a:t>
            </a:r>
            <a:r>
              <a:rPr lang="en-GB" sz="1050" dirty="0" smtClean="0">
                <a:solidFill>
                  <a:srgbClr val="7030A0"/>
                </a:solidFill>
              </a:rPr>
              <a:t>E.g. </a:t>
            </a:r>
            <a:r>
              <a:rPr lang="en-GB" sz="1050" dirty="0">
                <a:solidFill>
                  <a:srgbClr val="7030A0"/>
                </a:solidFill>
              </a:rPr>
              <a:t>a speaker transforms electrical energy to sound energy with the energy itself is being transferred to the surroundings</a:t>
            </a:r>
            <a:r>
              <a:rPr lang="en-GB" sz="1050" dirty="0" smtClean="0">
                <a:solidFill>
                  <a:srgbClr val="7030A0"/>
                </a:solidFill>
              </a:rPr>
              <a:t>.</a:t>
            </a:r>
          </a:p>
          <a:p>
            <a:endParaRPr lang="en-GB" sz="1050" dirty="0">
              <a:solidFill>
                <a:srgbClr val="7030A0"/>
              </a:solidFill>
            </a:endParaRPr>
          </a:p>
          <a:p>
            <a:r>
              <a:rPr lang="en-GB" sz="1050" dirty="0">
                <a:solidFill>
                  <a:srgbClr val="7030A0"/>
                </a:solidFill>
              </a:rPr>
              <a:t>An isolated (or closed) system means an energy transformation is occurring where none of the energy is lost to the surroundings. In reality all transformations/transfers are not isolated, and all of them waste energy to the surroundings</a:t>
            </a:r>
            <a:r>
              <a:rPr lang="en-GB" sz="1050" dirty="0" smtClean="0"/>
              <a:t>.</a:t>
            </a:r>
            <a:r>
              <a:rPr lang="en-GB" sz="1000" b="1" i="1" dirty="0" smtClean="0"/>
              <a:t> </a:t>
            </a:r>
          </a:p>
        </p:txBody>
      </p:sp>
      <p:sp>
        <p:nvSpPr>
          <p:cNvPr id="38" name="AutoShape 43"/>
          <p:cNvSpPr>
            <a:spLocks noChangeArrowheads="1"/>
          </p:cNvSpPr>
          <p:nvPr/>
        </p:nvSpPr>
        <p:spPr bwMode="auto">
          <a:xfrm>
            <a:off x="231412" y="2030298"/>
            <a:ext cx="9358379" cy="1293378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9" name="Text Box 44"/>
          <p:cNvSpPr txBox="1">
            <a:spLocks noChangeArrowheads="1"/>
          </p:cNvSpPr>
          <p:nvPr/>
        </p:nvSpPr>
        <p:spPr bwMode="auto">
          <a:xfrm>
            <a:off x="231414" y="2030298"/>
            <a:ext cx="2554667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100" b="1" i="1" dirty="0" smtClean="0"/>
              <a:t>Show efficiency in terms of power</a:t>
            </a:r>
            <a:endParaRPr lang="en-GB" sz="1100" b="1" i="1" dirty="0"/>
          </a:p>
        </p:txBody>
      </p:sp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75479446"/>
              </p:ext>
            </p:extLst>
          </p:nvPr>
        </p:nvGraphicFramePr>
        <p:xfrm>
          <a:off x="3721671" y="3902936"/>
          <a:ext cx="619125" cy="152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10" r:id="rId4" imgW="622030" imgH="152334" progId="Equation.3">
                  <p:embed/>
                </p:oleObj>
              </mc:Choice>
              <mc:Fallback>
                <p:oleObj r:id="rId4" imgW="622030" imgH="152334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21671" y="3902936"/>
                        <a:ext cx="619125" cy="152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4672957"/>
              </p:ext>
            </p:extLst>
          </p:nvPr>
        </p:nvGraphicFramePr>
        <p:xfrm>
          <a:off x="4740312" y="3888136"/>
          <a:ext cx="790575" cy="228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11" r:id="rId6" imgW="800100" imgH="228600" progId="Equation.3">
                  <p:embed/>
                </p:oleObj>
              </mc:Choice>
              <mc:Fallback>
                <p:oleObj r:id="rId6" imgW="800100" imgH="2286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40312" y="3888136"/>
                        <a:ext cx="790575" cy="228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Object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77571931"/>
              </p:ext>
            </p:extLst>
          </p:nvPr>
        </p:nvGraphicFramePr>
        <p:xfrm>
          <a:off x="4548651" y="4107357"/>
          <a:ext cx="723900" cy="238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12" r:id="rId8" imgW="723586" imgH="241195" progId="Equation.3">
                  <p:embed/>
                </p:oleObj>
              </mc:Choice>
              <mc:Fallback>
                <p:oleObj r:id="rId8" imgW="723586" imgH="241195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48651" y="4107357"/>
                        <a:ext cx="723900" cy="2381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" name="Text Box 44"/>
          <p:cNvSpPr txBox="1">
            <a:spLocks noChangeArrowheads="1"/>
          </p:cNvSpPr>
          <p:nvPr/>
        </p:nvSpPr>
        <p:spPr bwMode="auto">
          <a:xfrm>
            <a:off x="3131474" y="3518216"/>
            <a:ext cx="4059465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100" b="1" i="1" dirty="0" smtClean="0"/>
              <a:t>Kinetic Energy</a:t>
            </a:r>
          </a:p>
          <a:p>
            <a:endParaRPr lang="en-GB" sz="1100" b="1" i="1" dirty="0" smtClean="0"/>
          </a:p>
          <a:p>
            <a:r>
              <a:rPr lang="en-GB" sz="1100" b="1" i="1" dirty="0" smtClean="0"/>
              <a:t>Using                     and                        show that Kinetic </a:t>
            </a:r>
            <a:endParaRPr lang="en-GB" sz="1100" b="1" i="1" dirty="0"/>
          </a:p>
          <a:p>
            <a:r>
              <a:rPr lang="en-GB" sz="1100" b="1" i="1" dirty="0" smtClean="0"/>
              <a:t>energy is given by:</a:t>
            </a:r>
            <a:endParaRPr lang="en-GB" sz="1100" b="1" i="1" dirty="0"/>
          </a:p>
        </p:txBody>
      </p:sp>
    </p:spTree>
    <p:extLst>
      <p:ext uri="{BB962C8B-B14F-4D97-AF65-F5344CB8AC3E}">
        <p14:creationId xmlns:p14="http://schemas.microsoft.com/office/powerpoint/2010/main" val="1260782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851</TotalTime>
  <Words>181</Words>
  <Application>Microsoft Office PowerPoint</Application>
  <PresentationFormat>Custom</PresentationFormat>
  <Paragraphs>32</Paragraphs>
  <Slides>2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Comic Sans MS</vt:lpstr>
      <vt:lpstr>Office Theme</vt:lpstr>
      <vt:lpstr>Equation.3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PK</dc:creator>
  <cp:lastModifiedBy>Katbamna Pinakin</cp:lastModifiedBy>
  <cp:revision>101</cp:revision>
  <dcterms:created xsi:type="dcterms:W3CDTF">2011-08-26T09:55:57Z</dcterms:created>
  <dcterms:modified xsi:type="dcterms:W3CDTF">2020-02-28T13:35:08Z</dcterms:modified>
</cp:coreProperties>
</file>