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1"/>
                <a:ext cx="5580000" cy="3601321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A Normal distribution can be expressed as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𝑿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~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𝑵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𝝁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, </m:t>
                    </m:r>
                    <m:sSup>
                      <m:sSup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 Define each term.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1"/>
                <a:ext cx="5580000" cy="3601321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is the Standard Normal Distribution?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what the Cumulative Normal Distribution function calculates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are the (approximate) percentages contained within 1, 2, and 3 standard deviations either side of the mean?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6207972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Explain what the </a:t>
            </a:r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Inverse </a:t>
            </a:r>
            <a:r>
              <a:rPr lang="en-NZ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Normal Distribution function calculates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The Normal Distribution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Give the formula for calculating the Z-Value. </a:t>
            </a:r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what the Z-Value represents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calculations for mean and standard deviation in a normal approximation to the binomial distribution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the general process to Hypothesis testing with a normal distribution. Include the calculations for the sample distribution.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Under what conditions can you approximate a binomial distribution with a normal distribution?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The Normal Distribution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151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48</cp:revision>
  <dcterms:created xsi:type="dcterms:W3CDTF">2017-07-11T17:32:48Z</dcterms:created>
  <dcterms:modified xsi:type="dcterms:W3CDTF">2020-06-23T11:13:47Z</dcterms:modified>
</cp:coreProperties>
</file>