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2"/>
            <a:ext cx="5580000" cy="3627506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Define what is meant by a parametric equation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2"/>
                <a:ext cx="5580000" cy="3627506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Consider a Cartesian equation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𝒚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𝒙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that can be expressed by the two parametric equations </a:t>
                </a:r>
                <a14:m>
                  <m:oMath xmlns:m="http://schemas.openxmlformats.org/officeDocument/2006/math"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𝒙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𝒑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𝒕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𝒚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𝒒</m:t>
                    </m:r>
                    <m:d>
                      <m:dPr>
                        <m:ctrlPr>
                          <a:rPr lang="en-GB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dPr>
                      <m:e>
                        <m:r>
                          <a:rPr lang="en-GB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𝒕</m:t>
                        </m:r>
                      </m:e>
                    </m:d>
                    <m:r>
                      <a:rPr lang="en-GB" sz="12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.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How are the domains and ranges of these equations related?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2"/>
                <a:ext cx="5580000" cy="3627506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/>
              <p:nvPr/>
            </p:nvSpPr>
            <p:spPr>
              <a:xfrm>
                <a:off x="404029" y="4814277"/>
                <a:ext cx="11380332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Explain the process of how you could turn two parametric equations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𝒙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𝒑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𝒕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𝒚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𝒒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𝒕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into a Cartesian equation.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029" y="4814277"/>
                <a:ext cx="11380332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Parametric Equations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347</TotalTime>
  <Words>89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47</cp:revision>
  <dcterms:created xsi:type="dcterms:W3CDTF">2017-07-11T17:32:48Z</dcterms:created>
  <dcterms:modified xsi:type="dcterms:W3CDTF">2020-07-15T13:28:16Z</dcterms:modified>
</cp:coreProperties>
</file>