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72" r:id="rId3"/>
    <p:sldId id="273" r:id="rId4"/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C2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340"/>
    <p:restoredTop sz="94213"/>
  </p:normalViewPr>
  <p:slideViewPr>
    <p:cSldViewPr snapToGrid="0" snapToObjects="1">
      <p:cViewPr varScale="1">
        <p:scale>
          <a:sx n="78" d="100"/>
          <a:sy n="78" d="100"/>
        </p:scale>
        <p:origin x="8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3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8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1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8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3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C0FD-2ACE-744B-A712-8526131E3F73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761915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dirty="0" smtClean="0"/>
              <a:t> </a:t>
            </a:r>
            <a:endParaRPr lang="en-GB" sz="1400" dirty="0"/>
          </a:p>
          <a:p>
            <a:r>
              <a:rPr lang="en-US" sz="1400" dirty="0">
                <a:effectLst/>
              </a:rPr>
              <a:t> </a:t>
            </a:r>
            <a:r>
              <a:rPr lang="en-US" sz="1400" b="1" dirty="0" smtClean="0">
                <a:effectLst/>
              </a:rPr>
              <a:t>What `s the difference between the structures of aldehydes and ketones</a:t>
            </a:r>
            <a:endParaRPr lang="en-GB" sz="1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Aldehydes and Ketones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4556" y="2473035"/>
            <a:ext cx="4367444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 Explain  why the reduction of an aldehyde or ketone is a nucleophilic addition reaction.</a:t>
            </a:r>
            <a:endParaRPr lang="en-GB" sz="1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721139" y="2473034"/>
            <a:ext cx="2573279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Differentiate between an aldehyde and a ketone.</a:t>
            </a:r>
            <a:endParaRPr lang="en-GB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443557" y="2473033"/>
            <a:ext cx="4541614" cy="403167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 </a:t>
            </a:r>
            <a:endParaRPr lang="en-GB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r>
              <a:rPr lang="en-US" sz="1400" b="1" dirty="0" smtClean="0"/>
              <a:t>The compound C</a:t>
            </a:r>
            <a:r>
              <a:rPr lang="en-US" sz="1400" b="1" baseline="-25000" dirty="0" smtClean="0"/>
              <a:t>3</a:t>
            </a:r>
            <a:r>
              <a:rPr lang="en-US" sz="1400" b="1" dirty="0" smtClean="0"/>
              <a:t>H</a:t>
            </a:r>
            <a:r>
              <a:rPr lang="en-US" sz="1400" b="1" baseline="-25000" dirty="0" smtClean="0"/>
              <a:t>6</a:t>
            </a:r>
            <a:r>
              <a:rPr lang="en-US" sz="1400" b="1" dirty="0" smtClean="0"/>
              <a:t>O can exist as an aldehyde and a ketone.</a:t>
            </a:r>
          </a:p>
          <a:p>
            <a:r>
              <a:rPr lang="en-US" sz="1400" b="1" baseline="-25000" dirty="0" smtClean="0"/>
              <a:t>A</a:t>
            </a:r>
            <a:r>
              <a:rPr lang="en-US" sz="1400" b="1" dirty="0" smtClean="0"/>
              <a:t>  Draw and name the isomers of the above compound.</a:t>
            </a:r>
            <a:r>
              <a:rPr lang="en-US" sz="1400" b="1" baseline="-25000" dirty="0" smtClean="0"/>
              <a:t> </a:t>
            </a:r>
            <a:endParaRPr 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098565" y="756560"/>
            <a:ext cx="5886606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Name any two oxidising agents.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9294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s-ES" b="1" i="1" dirty="0" err="1" smtClean="0"/>
              <a:t>Hydrogen</a:t>
            </a:r>
            <a:r>
              <a:rPr lang="es-ES" b="1" i="1" dirty="0" smtClean="0"/>
              <a:t> </a:t>
            </a:r>
            <a:r>
              <a:rPr lang="es-ES" b="1" i="1" dirty="0" err="1" smtClean="0"/>
              <a:t>Cyanide</a:t>
            </a:r>
            <a:r>
              <a:rPr lang="es-ES" b="1" i="1" dirty="0"/>
              <a:t> </a:t>
            </a:r>
            <a:r>
              <a:rPr lang="es-ES" b="1" i="1" dirty="0" err="1" smtClean="0"/>
              <a:t>reacts</a:t>
            </a:r>
            <a:r>
              <a:rPr lang="es-ES" b="1" i="1" dirty="0" smtClean="0"/>
              <a:t> </a:t>
            </a:r>
            <a:r>
              <a:rPr lang="es-ES" b="1" i="1" dirty="0" err="1" smtClean="0"/>
              <a:t>with</a:t>
            </a:r>
            <a:r>
              <a:rPr lang="es-ES" b="1" i="1" dirty="0" smtClean="0"/>
              <a:t> C</a:t>
            </a:r>
            <a:r>
              <a:rPr lang="es-ES" b="1" i="1" baseline="-25000" dirty="0" smtClean="0"/>
              <a:t>3</a:t>
            </a:r>
            <a:r>
              <a:rPr lang="es-ES" b="1" i="1" dirty="0" smtClean="0"/>
              <a:t>H</a:t>
            </a:r>
            <a:r>
              <a:rPr lang="es-ES" b="1" i="1" baseline="-25000" dirty="0" smtClean="0"/>
              <a:t>6</a:t>
            </a:r>
            <a:r>
              <a:rPr lang="es-ES" b="1" i="1" dirty="0" smtClean="0"/>
              <a:t>O to </a:t>
            </a:r>
            <a:r>
              <a:rPr lang="es-ES" b="1" i="1" dirty="0" err="1" smtClean="0"/>
              <a:t>form</a:t>
            </a:r>
            <a:r>
              <a:rPr lang="es-ES" b="1" i="1" dirty="0" smtClean="0"/>
              <a:t> </a:t>
            </a:r>
            <a:r>
              <a:rPr lang="es-ES" b="1" i="1" dirty="0" err="1" smtClean="0"/>
              <a:t>acompound</a:t>
            </a:r>
            <a:r>
              <a:rPr lang="es-ES" b="1" i="1" dirty="0" smtClean="0"/>
              <a:t> </a:t>
            </a:r>
            <a:r>
              <a:rPr lang="es-ES" b="1" i="1" dirty="0" err="1" smtClean="0"/>
              <a:t>with</a:t>
            </a:r>
            <a:r>
              <a:rPr lang="es-ES" b="1" i="1" dirty="0" smtClean="0"/>
              <a:t> </a:t>
            </a:r>
            <a:r>
              <a:rPr lang="es-ES" b="1" i="1" dirty="0" err="1" smtClean="0"/>
              <a:t>the</a:t>
            </a:r>
            <a:r>
              <a:rPr lang="es-ES" b="1" i="1" dirty="0" smtClean="0"/>
              <a:t> molecular formula C</a:t>
            </a:r>
            <a:r>
              <a:rPr lang="es-ES" b="1" i="1" baseline="-25000" dirty="0" smtClean="0"/>
              <a:t>4</a:t>
            </a:r>
            <a:r>
              <a:rPr lang="es-ES" b="1" i="1" dirty="0" smtClean="0"/>
              <a:t>H</a:t>
            </a:r>
            <a:r>
              <a:rPr lang="es-ES" b="1" i="1" baseline="-25000" dirty="0" smtClean="0"/>
              <a:t>6</a:t>
            </a:r>
            <a:r>
              <a:rPr lang="es-ES" b="1" i="1" dirty="0" smtClean="0"/>
              <a:t>ON.</a:t>
            </a:r>
            <a:endParaRPr lang="es-ES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Aldehydes and Ketones</a:t>
            </a:r>
            <a:endParaRPr lang="en-US" sz="2000" b="1" dirty="0">
              <a:solidFill>
                <a:schemeClr val="tx1"/>
              </a:solidFill>
            </a:endParaRP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29169" y="743300"/>
            <a:ext cx="5856002" cy="125175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600" b="1" dirty="0" smtClean="0"/>
              <a:t>Name the type of mechanism.</a:t>
            </a:r>
            <a:endParaRPr lang="en-GB" sz="1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81684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 Outline the mechanism for the reaction above.</a:t>
            </a:r>
            <a:endParaRPr lang="en-GB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29169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 </a:t>
            </a:r>
            <a:endParaRPr lang="en-GB" sz="1400" b="1" dirty="0"/>
          </a:p>
          <a:p>
            <a:endParaRPr lang="en-GB" sz="1400" dirty="0"/>
          </a:p>
          <a:p>
            <a:r>
              <a:rPr lang="en-GB" sz="1400" b="1" dirty="0" smtClean="0"/>
              <a:t>The aldehyde C</a:t>
            </a:r>
            <a:r>
              <a:rPr lang="en-GB" sz="1400" b="1" baseline="-25000" dirty="0" smtClean="0"/>
              <a:t>3</a:t>
            </a:r>
            <a:r>
              <a:rPr lang="en-GB" sz="1400" b="1" dirty="0" smtClean="0"/>
              <a:t>H</a:t>
            </a:r>
            <a:r>
              <a:rPr lang="en-GB" sz="1400" b="1" baseline="-25000" dirty="0" smtClean="0"/>
              <a:t>6</a:t>
            </a:r>
            <a:r>
              <a:rPr lang="en-GB" sz="1400" b="1" dirty="0" smtClean="0"/>
              <a:t>O can be reduced to an alcohol  C</a:t>
            </a:r>
            <a:r>
              <a:rPr lang="en-GB" sz="1400" b="1" baseline="-25000" dirty="0" smtClean="0"/>
              <a:t>3</a:t>
            </a:r>
            <a:r>
              <a:rPr lang="en-GB" sz="1400" b="1" dirty="0" smtClean="0"/>
              <a:t>H</a:t>
            </a:r>
            <a:r>
              <a:rPr lang="en-GB" sz="1400" b="1" baseline="-25000" dirty="0" smtClean="0"/>
              <a:t>7</a:t>
            </a:r>
            <a:r>
              <a:rPr lang="en-GB" sz="1400" b="1" dirty="0" smtClean="0"/>
              <a:t>OH .Write an equation for the reaction, listing suitable reagents and conditions.</a:t>
            </a:r>
            <a:endParaRPr lang="en-GB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81684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129170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dirty="0" smtClean="0"/>
              <a:t>.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77212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Aldehydes and Ketones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1486070" y="804944"/>
            <a:ext cx="8567664" cy="42102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r>
              <a:rPr lang="en-GB" sz="1400" b="1" dirty="0" smtClean="0"/>
              <a:t>There are two straight chain carbonyl compounds with the molecular formula C</a:t>
            </a:r>
            <a:r>
              <a:rPr lang="en-GB" sz="1400" b="1" baseline="-25000" dirty="0" smtClean="0"/>
              <a:t>4</a:t>
            </a:r>
            <a:r>
              <a:rPr lang="en-GB" sz="1400" b="1" dirty="0" smtClean="0"/>
              <a:t>H</a:t>
            </a:r>
            <a:r>
              <a:rPr lang="en-GB" sz="1400" b="1" baseline="-25000" dirty="0" smtClean="0"/>
              <a:t>8</a:t>
            </a:r>
            <a:r>
              <a:rPr lang="en-GB" sz="1400" b="1" dirty="0" smtClean="0"/>
              <a:t>O.</a:t>
            </a:r>
          </a:p>
          <a:p>
            <a:r>
              <a:rPr lang="en-GB" sz="1400" b="1" dirty="0" smtClean="0"/>
              <a:t>Name the two compounds.</a:t>
            </a:r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r>
              <a:rPr lang="en-GB" sz="1400" b="1" dirty="0" smtClean="0"/>
              <a:t>Describe attest that could distinguish between the isomers and give the expected results for each.</a:t>
            </a:r>
            <a:endParaRPr lang="en-GB" sz="1400" b="1" dirty="0"/>
          </a:p>
        </p:txBody>
      </p:sp>
      <p:sp>
        <p:nvSpPr>
          <p:cNvPr id="158" name="TextBox 157"/>
          <p:cNvSpPr txBox="1"/>
          <p:nvPr/>
        </p:nvSpPr>
        <p:spPr>
          <a:xfrm>
            <a:off x="1486070" y="5155957"/>
            <a:ext cx="8567664" cy="155918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 smtClean="0"/>
              <a:t>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774170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2410691"/>
            <a:ext cx="5878873" cy="417714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600" b="1" dirty="0" smtClean="0"/>
              <a:t>Outline the mechanism for the reaction between potassium cyanide and carbonyl compounds.</a:t>
            </a:r>
            <a:endParaRPr lang="en-GB" sz="16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endParaRPr lang="en-US" sz="2000" b="1" dirty="0">
              <a:solidFill>
                <a:schemeClr val="tx1"/>
              </a:solidFill>
            </a:endParaRP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4555" y="751148"/>
            <a:ext cx="5878873" cy="14932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600" b="1" dirty="0" smtClean="0"/>
              <a:t>What is </a:t>
            </a:r>
            <a:r>
              <a:rPr lang="en-GB" sz="1600" b="1" dirty="0" err="1"/>
              <a:t>T</a:t>
            </a:r>
            <a:r>
              <a:rPr lang="en-GB" sz="1600" b="1" smtClean="0"/>
              <a:t>ollen`s</a:t>
            </a:r>
            <a:r>
              <a:rPr lang="en-GB" sz="1600" b="1" dirty="0" smtClean="0"/>
              <a:t> test?</a:t>
            </a:r>
            <a:endParaRPr lang="en-GB" sz="16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268376" y="751148"/>
            <a:ext cx="5741939" cy="583668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 smtClean="0"/>
              <a:t>Outline the mechanism for the reduction reaction of aldehydes and ketones to alcohols.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9230689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531</TotalTime>
  <Words>199</Words>
  <Application>Microsoft Office PowerPoint</Application>
  <PresentationFormat>Widescreen</PresentationFormat>
  <Paragraphs>39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 M Booth</dc:creator>
  <cp:lastModifiedBy>Administrator</cp:lastModifiedBy>
  <cp:revision>94</cp:revision>
  <dcterms:created xsi:type="dcterms:W3CDTF">2016-03-19T16:01:33Z</dcterms:created>
  <dcterms:modified xsi:type="dcterms:W3CDTF">2020-02-14T20:09:40Z</dcterms:modified>
</cp:coreProperties>
</file>