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40"/>
    <p:restoredTop sz="94213"/>
  </p:normalViewPr>
  <p:slideViewPr>
    <p:cSldViewPr snapToGrid="0" snapToObjects="1">
      <p:cViewPr varScale="1">
        <p:scale>
          <a:sx n="103" d="100"/>
          <a:sy n="103" d="100"/>
        </p:scale>
        <p:origin x="114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9/22/2019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are the factors that affect rate of reaction?</a:t>
            </a:r>
            <a:r>
              <a:rPr lang="en-GB" sz="1400" dirty="0"/>
              <a:t> </a:t>
            </a:r>
          </a:p>
          <a:p>
            <a:r>
              <a:rPr lang="en-US" sz="1400" dirty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Kinetics II 3.1.1.9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Draw a sketch to show how initial rate can be found?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Define the expressions order of reaction and overall order of reaction.</a:t>
            </a:r>
            <a:endParaRPr lang="en-GB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US" sz="1400" b="1" dirty="0"/>
          </a:p>
          <a:p>
            <a:r>
              <a:rPr lang="en-GB" sz="1400" b="1" dirty="0"/>
              <a:t>Draw a Maxwell-Boltzmann distribution and show how temperature affects the distribution. </a:t>
            </a:r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/>
              <a:t>Define the term rate equation.</a:t>
            </a:r>
          </a:p>
          <a:p>
            <a:r>
              <a:rPr lang="en-GB" sz="1400" b="1"/>
              <a:t>State what a rate equation is.</a:t>
            </a:r>
          </a:p>
          <a:p>
            <a:r>
              <a:rPr lang="en-GB" sz="1400" b="1"/>
              <a:t>Define the term rate constant of a rate equation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s-ES" b="1" i="1" dirty="0"/>
              <a:t>k</a:t>
            </a:r>
            <a:r>
              <a:rPr lang="es-ES" b="1" dirty="0"/>
              <a:t>=</a:t>
            </a:r>
            <a:r>
              <a:rPr lang="es-ES" b="1" i="1" dirty="0" err="1"/>
              <a:t>Rate</a:t>
            </a:r>
            <a:r>
              <a:rPr lang="es-ES" b="1" dirty="0"/>
              <a:t>[</a:t>
            </a:r>
            <a:r>
              <a:rPr lang="es-ES" b="1" i="1" dirty="0"/>
              <a:t>X</a:t>
            </a:r>
            <a:r>
              <a:rPr lang="es-ES" b="1" dirty="0"/>
              <a:t>][</a:t>
            </a:r>
            <a:r>
              <a:rPr lang="es-ES" b="1" i="1" dirty="0"/>
              <a:t>Y</a:t>
            </a:r>
            <a:r>
              <a:rPr lang="es-ES" b="1" dirty="0"/>
              <a:t>]2</a:t>
            </a:r>
          </a:p>
          <a:p>
            <a:endParaRPr lang="es-ES" sz="1400" b="1" dirty="0"/>
          </a:p>
          <a:p>
            <a:r>
              <a:rPr lang="es-ES" sz="1400" b="1" dirty="0" err="1"/>
              <a:t>Calculate</a:t>
            </a:r>
            <a:r>
              <a:rPr lang="es-ES" sz="1400" b="1" dirty="0"/>
              <a:t> </a:t>
            </a:r>
            <a:r>
              <a:rPr lang="es-ES" sz="1400" b="1" dirty="0" err="1"/>
              <a:t>the</a:t>
            </a:r>
            <a:r>
              <a:rPr lang="es-ES" sz="1400" b="1" dirty="0"/>
              <a:t> </a:t>
            </a:r>
            <a:r>
              <a:rPr lang="es-ES" sz="1400" b="1" dirty="0" err="1"/>
              <a:t>units</a:t>
            </a:r>
            <a:r>
              <a:rPr lang="es-ES" sz="1400" b="1" dirty="0"/>
              <a:t> </a:t>
            </a:r>
            <a:r>
              <a:rPr lang="es-ES" sz="1400" b="1" dirty="0" err="1"/>
              <a:t>for</a:t>
            </a:r>
            <a:r>
              <a:rPr lang="es-ES" sz="1400" b="1" dirty="0"/>
              <a:t> K</a:t>
            </a:r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Kinetics II 3.1.1.9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US" sz="1400" b="1" dirty="0"/>
          </a:p>
          <a:p>
            <a:r>
              <a:rPr lang="en-GB" sz="1400" b="1" dirty="0"/>
              <a:t>Which order does this graph show WRT A?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For each graph below explain the shape </a:t>
            </a:r>
          </a:p>
          <a:p>
            <a:endParaRPr lang="en-GB" sz="1400" dirty="0"/>
          </a:p>
          <a:p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Describe how a change in concentration affects the value of the rate constant.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Describe how a change in temperature affects the value of the rate constant</a:t>
            </a:r>
            <a:r>
              <a:rPr lang="en-GB" sz="1400" dirty="0"/>
              <a:t>.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F83D4EA9-A05D-4797-9AC5-DA82505292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6059" y="3742249"/>
            <a:ext cx="5183453" cy="1454901"/>
          </a:xfrm>
          <a:prstGeom prst="rect">
            <a:avLst/>
          </a:prstGeom>
        </p:spPr>
      </p:pic>
      <p:pic>
        <p:nvPicPr>
          <p:cNvPr id="13" name="Picture 12" descr="A close up of a map&#10;&#10;Description automatically generated">
            <a:extLst>
              <a:ext uri="{FF2B5EF4-FFF2-40B4-BE49-F238E27FC236}">
                <a16:creationId xmlns:a16="http://schemas.microsoft.com/office/drawing/2014/main" id="{2464DE80-AA76-403A-9F3F-35E0BC061F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1120" y="3068675"/>
            <a:ext cx="2367934" cy="221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Kinetics II 3.1.1.9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  <a:p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Explain how the above graph is drawn using the Arrhenius Equation </a:t>
            </a:r>
          </a:p>
        </p:txBody>
      </p:sp>
      <p:pic>
        <p:nvPicPr>
          <p:cNvPr id="8" name="Picture 7" descr="A close up of a map&#10;&#10;Description automatically generated">
            <a:extLst>
              <a:ext uri="{FF2B5EF4-FFF2-40B4-BE49-F238E27FC236}">
                <a16:creationId xmlns:a16="http://schemas.microsoft.com/office/drawing/2014/main" id="{1CD8F411-4493-4C6D-B91F-C27E5DB784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2590" y="1295673"/>
            <a:ext cx="3954624" cy="316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/>
              <a:t>Describe the connection between the rate equation for a reaction and the reaction mechanism.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Kinetics II 3.1.1.9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/>
              <a:t>Describe the connection between the rate equation for a reaction and the reaction mechanism.</a:t>
            </a:r>
            <a:endParaRPr lang="en-GB" sz="16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/>
              <a:t>Define the expression rate-determining step of a reaction.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189</Words>
  <Application>Microsoft Office PowerPoint</Application>
  <PresentationFormat>Widescreen</PresentationFormat>
  <Paragraphs>33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Faisal Chaudhary</cp:lastModifiedBy>
  <cp:revision>89</cp:revision>
  <dcterms:created xsi:type="dcterms:W3CDTF">2016-03-19T16:01:33Z</dcterms:created>
  <dcterms:modified xsi:type="dcterms:W3CDTF">2019-09-22T19:13:08Z</dcterms:modified>
</cp:coreProperties>
</file>