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1"/>
            <a:ext cx="5580000" cy="3601321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Define what is meant by the “Modulus Function”, and describe its effect when the original function is positive and when it is negative.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2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the difference between a One-to-One function and a Many-to-One function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761843B-99AD-410D-AB20-A64A3842C801}"/>
              </a:ext>
            </a:extLst>
          </p:cNvPr>
          <p:cNvSpPr/>
          <p:nvPr/>
        </p:nvSpPr>
        <p:spPr>
          <a:xfrm>
            <a:off x="6204361" y="2843369"/>
            <a:ext cx="5580000" cy="3601322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What are the Domain and the Range, and how are they linked?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FE8E0734-EE0D-4A67-AC20-36A346C9EFDA}"/>
                  </a:ext>
                </a:extLst>
              </p:cNvPr>
              <p:cNvSpPr/>
              <p:nvPr/>
            </p:nvSpPr>
            <p:spPr>
              <a:xfrm>
                <a:off x="404029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In which circumstances would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𝒇</m:t>
                        </m:r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en-NZ" sz="12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𝒇</m:t>
                    </m:r>
                    <m:d>
                      <m:d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</m:d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?</a:t>
                </a:r>
                <a:r>
                  <a:rPr lang="en-GB" sz="1200" b="1" i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</a:t>
                </a:r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Give an example.</a:t>
                </a:r>
                <a:endParaRPr lang="en-GB" sz="1200" b="1" i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FE8E0734-EE0D-4A67-AC20-36A346C9EF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029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Functions and Graphs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2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A Piecewise Function can never be continuous. Agree or Disagree? Explain why.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1"/>
                <a:ext cx="5580000" cy="3601321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Consider a function </a:t>
                </a:r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𝒙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. In terms of Mapping, how does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𝒇</m:t>
                        </m:r>
                      </m:e>
                      <m:sup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vary from this? How is it similar? 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1"/>
                <a:ext cx="5580000" cy="3601321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BF2F5C-C4AA-40D1-A7CE-B498718D1086}"/>
              </a:ext>
            </a:extLst>
          </p:cNvPr>
          <p:cNvSpPr/>
          <p:nvPr/>
        </p:nvSpPr>
        <p:spPr>
          <a:xfrm>
            <a:off x="400418" y="2843369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Define what is meant by a “Composite Function”. How does this alter the Mapping of the functions?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FE8E0734-EE0D-4A67-AC20-36A346C9EFDA}"/>
                  </a:ext>
                </a:extLst>
              </p:cNvPr>
              <p:cNvSpPr/>
              <p:nvPr/>
            </p:nvSpPr>
            <p:spPr>
              <a:xfrm>
                <a:off x="404028" y="4814277"/>
                <a:ext cx="11380333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Briefly explain how the factor </a:t>
                </a:r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𝒂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transforms the function </a:t>
                </a:r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𝒙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in each case.</a:t>
                </a:r>
              </a:p>
              <a:p>
                <a:endParaRPr lang="en-NZ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𝒙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+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𝒂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						</a:t>
                </a:r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𝒂𝒇</m:t>
                    </m:r>
                    <m:d>
                      <m:d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dPr>
                      <m:e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𝒙</m:t>
                        </m:r>
                      </m:e>
                    </m:d>
                  </m:oMath>
                </a14:m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NZ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d>
                      <m:d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dPr>
                      <m:e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𝒙</m:t>
                        </m:r>
                      </m:e>
                    </m:d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+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𝒂</m:t>
                    </m:r>
                  </m:oMath>
                </a14:m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						</a:t>
                </a:r>
                <a:r>
                  <a:rPr lang="en-NZ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𝒂𝒙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endParaRPr lang="en-NZ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NZ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						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FE8E0734-EE0D-4A67-AC20-36A346C9EF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028" y="4814277"/>
                <a:ext cx="11380333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Functions and Graphs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663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341</TotalTime>
  <Words>213</Words>
  <Application>Microsoft Office PowerPoint</Application>
  <PresentationFormat>Widescreen</PresentationFormat>
  <Paragraphs>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52</cp:revision>
  <dcterms:created xsi:type="dcterms:W3CDTF">2017-07-11T17:32:48Z</dcterms:created>
  <dcterms:modified xsi:type="dcterms:W3CDTF">2020-06-18T11:29:11Z</dcterms:modified>
</cp:coreProperties>
</file>