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 id="2147483696" r:id="rId4"/>
    <p:sldMasterId id="2147483708" r:id="rId5"/>
  </p:sldMasterIdLst>
  <p:sldIdLst>
    <p:sldId id="257" r:id="rId6"/>
    <p:sldId id="258" r:id="rId7"/>
    <p:sldId id="260" r:id="rId8"/>
    <p:sldId id="259" r:id="rId9"/>
    <p:sldId id="261" r:id="rId10"/>
    <p:sldId id="262"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93" d="100"/>
          <a:sy n="93" d="100"/>
        </p:scale>
        <p:origin x="78" y="5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slide" Target="slides/slide7.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theme" Target="theme/theme1.xml"/><Relationship Id="rId10" Type="http://schemas.openxmlformats.org/officeDocument/2006/relationships/slide" Target="slides/slide5.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3D0363A-3458-4C81-BFD5-A0B2BCF46364}" type="datetimeFigureOut">
              <a:rPr lang="en-GB" smtClean="0"/>
              <a:t>06/07/2021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215284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D0363A-3458-4C81-BFD5-A0B2BCF46364}" type="datetimeFigureOut">
              <a:rPr lang="en-GB" smtClean="0"/>
              <a:t>06/07/2021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2297293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D0363A-3458-4C81-BFD5-A0B2BCF46364}" type="datetimeFigureOut">
              <a:rPr lang="en-GB" smtClean="0"/>
              <a:t>06/07/2021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1466098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3D0363A-3458-4C81-BFD5-A0B2BCF46364}" type="datetimeFigureOut">
              <a:rPr lang="en-GB" smtClean="0"/>
              <a:t>06/07/2021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309274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3D0363A-3458-4C81-BFD5-A0B2BCF46364}" type="datetimeFigureOut">
              <a:rPr lang="en-GB" smtClean="0"/>
              <a:t>06/07/2021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363672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3D0363A-3458-4C81-BFD5-A0B2BCF46364}" type="datetimeFigureOut">
              <a:rPr lang="en-GB" smtClean="0"/>
              <a:t>06/07/2021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2407532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0363A-3458-4C81-BFD5-A0B2BCF46364}" type="datetimeFigureOut">
              <a:rPr lang="en-GB" smtClean="0"/>
              <a:t>06/07/2021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4068674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3D0363A-3458-4C81-BFD5-A0B2BCF46364}" type="datetimeFigureOut">
              <a:rPr lang="en-GB" smtClean="0"/>
              <a:t>06/07/2021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3106061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3D0363A-3458-4C81-BFD5-A0B2BCF46364}" type="datetimeFigureOut">
              <a:rPr lang="en-GB" smtClean="0"/>
              <a:t>06/07/2021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973564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D0363A-3458-4C81-BFD5-A0B2BCF46364}" type="datetimeFigureOut">
              <a:rPr lang="en-GB" smtClean="0"/>
              <a:t>06/07/2021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393840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D0363A-3458-4C81-BFD5-A0B2BCF46364}" type="datetimeFigureOut">
              <a:rPr lang="en-GB" smtClean="0"/>
              <a:t>06/07/2021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852AAC-4E39-4F2D-9F52-D28CF04900BB}" type="slidenum">
              <a:rPr lang="en-GB" smtClean="0"/>
              <a:t>‹#›</a:t>
            </a:fld>
            <a:endParaRPr lang="en-GB"/>
          </a:p>
        </p:txBody>
      </p:sp>
    </p:spTree>
    <p:extLst>
      <p:ext uri="{BB962C8B-B14F-4D97-AF65-F5344CB8AC3E}">
        <p14:creationId xmlns:p14="http://schemas.microsoft.com/office/powerpoint/2010/main" val="35769726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DDB7864-DFAF-4A16-BBEE-FC6DE17EB32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747724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420AEC-8B5A-46CD-9729-F602ED9923DC}"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7160819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A3D43BB-9CC7-4CE8-9266-8D52BAE8078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056082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1" y="1600201"/>
            <a:ext cx="4705351"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518151" y="1600201"/>
            <a:ext cx="4705349"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29E0ECA-5EC3-4739-A7D0-BB72BAF6CD7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3244817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54185DC-13B1-445E-8414-7FEC4624CB3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1821917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AC9E276-9C9A-4333-B783-C4F56B3953F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7986272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3EE48C9-5BC3-473A-B19B-6AA171EB455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56174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C4FF50-50CB-433F-B4D2-EDEFFCFE4E5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00993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7E9D3D6-6CAB-49FD-AD10-A34E568583F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6633324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D9CA3B3-CF56-4C37-A6F7-A2F99FAA65C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8367613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21084" y="274639"/>
            <a:ext cx="2402416"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1" y="274639"/>
            <a:ext cx="7008284"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2103714-ECAC-4818-9384-0F550DBD1543}"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2277810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DDB7864-DFAF-4A16-BBEE-FC6DE17EB32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17028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420AEC-8B5A-46CD-9729-F602ED9923DC}"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0889000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A3D43BB-9CC7-4CE8-9266-8D52BAE8078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7281312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1" y="1600201"/>
            <a:ext cx="4705351"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518151" y="1600201"/>
            <a:ext cx="4705349"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29E0ECA-5EC3-4739-A7D0-BB72BAF6CD7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9623210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54185DC-13B1-445E-8414-7FEC4624CB3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8085012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AC9E276-9C9A-4333-B783-C4F56B3953F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437704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3EE48C9-5BC3-473A-B19B-6AA171EB455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679956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C4FF50-50CB-433F-B4D2-EDEFFCFE4E5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295982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7E9D3D6-6CAB-49FD-AD10-A34E568583F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0217556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D9CA3B3-CF56-4C37-A6F7-A2F99FAA65C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7270335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21084" y="274639"/>
            <a:ext cx="2402416"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1" y="274639"/>
            <a:ext cx="7008284"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2103714-ECAC-4818-9384-0F550DBD1543}"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13519613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DDB7864-DFAF-4A16-BBEE-FC6DE17EB32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007476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420AEC-8B5A-46CD-9729-F602ED9923DC}"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7088232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A3D43BB-9CC7-4CE8-9266-8D52BAE8078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679777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1" y="1600201"/>
            <a:ext cx="4705351"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518151" y="1600201"/>
            <a:ext cx="4705349"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29E0ECA-5EC3-4739-A7D0-BB72BAF6CD7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60087285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54185DC-13B1-445E-8414-7FEC4624CB3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6742662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AC9E276-9C9A-4333-B783-C4F56B3953F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7321881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3EE48C9-5BC3-473A-B19B-6AA171EB455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28769197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C4FF50-50CB-433F-B4D2-EDEFFCFE4E5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887944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7E9D3D6-6CAB-49FD-AD10-A34E568583F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532725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D9CA3B3-CF56-4C37-A6F7-A2F99FAA65C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96809622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21084" y="274639"/>
            <a:ext cx="2402416"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1" y="274639"/>
            <a:ext cx="7008284"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2103714-ECAC-4818-9384-0F550DBD1543}"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985977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DDB7864-DFAF-4A16-BBEE-FC6DE17EB32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98384278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420AEC-8B5A-46CD-9729-F602ED9923DC}"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03269880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A3D43BB-9CC7-4CE8-9266-8D52BAE8078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407509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1" y="1600201"/>
            <a:ext cx="4705351"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518151" y="1600201"/>
            <a:ext cx="4705349"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29E0ECA-5EC3-4739-A7D0-BB72BAF6CD7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00265151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54185DC-13B1-445E-8414-7FEC4624CB3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5955468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AC9E276-9C9A-4333-B783-C4F56B3953F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17438954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3EE48C9-5BC3-473A-B19B-6AA171EB455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5529702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C4FF50-50CB-433F-B4D2-EDEFFCFE4E5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5162084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7E9D3D6-6CAB-49FD-AD10-A34E568583F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061546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D9CA3B3-CF56-4C37-A6F7-A2F99FAA65C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21293140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21084" y="274639"/>
            <a:ext cx="2402416"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1" y="274639"/>
            <a:ext cx="7008284"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2103714-ECAC-4818-9384-0F550DBD1543}"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802727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D0363A-3458-4C81-BFD5-A0B2BCF46364}" type="datetimeFigureOut">
              <a:rPr lang="en-GB" smtClean="0"/>
              <a:t>06/07/2021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852AAC-4E39-4F2D-9F52-D28CF04900BB}" type="slidenum">
              <a:rPr lang="en-GB" smtClean="0"/>
              <a:t>‹#›</a:t>
            </a:fld>
            <a:endParaRPr lang="en-GB"/>
          </a:p>
        </p:txBody>
      </p:sp>
    </p:spTree>
    <p:extLst>
      <p:ext uri="{BB962C8B-B14F-4D97-AF65-F5344CB8AC3E}">
        <p14:creationId xmlns:p14="http://schemas.microsoft.com/office/powerpoint/2010/main" val="7841069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1" y="274638"/>
            <a:ext cx="96139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609601" y="1600201"/>
            <a:ext cx="96139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fontAlgn="base">
              <a:spcBef>
                <a:spcPct val="0"/>
              </a:spcBef>
              <a:spcAft>
                <a:spcPct val="0"/>
              </a:spcAft>
              <a:defRPr/>
            </a:pPr>
            <a:endParaRPr lang="en-GB">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fontAlgn="base">
              <a:spcBef>
                <a:spcPct val="0"/>
              </a:spcBef>
              <a:spcAft>
                <a:spcPct val="0"/>
              </a:spcAft>
              <a:defRPr/>
            </a:pPr>
            <a:endParaRPr lang="en-GB">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F9CC35B5-88A2-4AC3-873B-2A5F9001ECFD}" type="slidenum">
              <a:rPr lang="en-GB">
                <a:solidFill>
                  <a:srgbClr val="000000"/>
                </a:solidFill>
              </a:rPr>
              <a:pPr fontAlgn="base">
                <a:spcBef>
                  <a:spcPct val="0"/>
                </a:spcBef>
                <a:spcAft>
                  <a:spcPct val="0"/>
                </a:spcAft>
                <a:defRPr/>
              </a:pPr>
              <a:t>‹#›</a:t>
            </a:fld>
            <a:endParaRPr lang="en-GB">
              <a:solidFill>
                <a:srgbClr val="000000"/>
              </a:solidFill>
            </a:endParaRPr>
          </a:p>
        </p:txBody>
      </p:sp>
      <p:sp>
        <p:nvSpPr>
          <p:cNvPr id="1031" name="Freeform 10"/>
          <p:cNvSpPr>
            <a:spLocks/>
          </p:cNvSpPr>
          <p:nvPr/>
        </p:nvSpPr>
        <p:spPr bwMode="auto">
          <a:xfrm rot="5400000">
            <a:off x="3971925" y="4448705"/>
            <a:ext cx="14039851" cy="1341967"/>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38100">
            <a:solidFill>
              <a:srgbClr val="00CCFF"/>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sp>
        <p:nvSpPr>
          <p:cNvPr id="1032" name="Freeform 11"/>
          <p:cNvSpPr>
            <a:spLocks/>
          </p:cNvSpPr>
          <p:nvPr/>
        </p:nvSpPr>
        <p:spPr bwMode="auto">
          <a:xfrm rot="-5712950">
            <a:off x="5196682" y="5577682"/>
            <a:ext cx="13031788" cy="958849"/>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19050">
            <a:solidFill>
              <a:srgbClr val="F69200"/>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sp>
        <p:nvSpPr>
          <p:cNvPr id="1033" name="Freeform 12"/>
          <p:cNvSpPr>
            <a:spLocks/>
          </p:cNvSpPr>
          <p:nvPr/>
        </p:nvSpPr>
        <p:spPr bwMode="auto">
          <a:xfrm rot="5364500" flipH="1">
            <a:off x="5352785" y="4363774"/>
            <a:ext cx="11663363" cy="1151467"/>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50800">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pic>
        <p:nvPicPr>
          <p:cNvPr id="1034" name="Picture 13"/>
          <p:cNvPicPr>
            <a:picLocks noChangeAspect="1" noChangeArrowheads="1"/>
          </p:cNvPicPr>
          <p:nvPr/>
        </p:nvPicPr>
        <p:blipFill>
          <a:blip r:embed="rId13">
            <a:extLst>
              <a:ext uri="{28A0092B-C50C-407E-A947-70E740481C1C}">
                <a14:useLocalDpi xmlns:a14="http://schemas.microsoft.com/office/drawing/2010/main" val="0"/>
              </a:ext>
            </a:extLst>
          </a:blip>
          <a:srcRect l="78893"/>
          <a:stretch>
            <a:fillRect/>
          </a:stretch>
        </p:blipFill>
        <p:spPr bwMode="auto">
          <a:xfrm>
            <a:off x="10513484" y="0"/>
            <a:ext cx="138853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3786888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eaLnBrk="0" fontAlgn="base" hangingPunct="0">
        <a:spcBef>
          <a:spcPct val="0"/>
        </a:spcBef>
        <a:spcAft>
          <a:spcPct val="0"/>
        </a:spcAft>
        <a:defRPr sz="4400">
          <a:solidFill>
            <a:schemeClr val="tx2"/>
          </a:solidFill>
          <a:latin typeface="Arial" panose="020B0604020202020204" pitchFamily="34" charset="0"/>
        </a:defRPr>
      </a:lvl6pPr>
      <a:lvl7pPr marL="914400" algn="ctr" rtl="0" eaLnBrk="0" fontAlgn="base" hangingPunct="0">
        <a:spcBef>
          <a:spcPct val="0"/>
        </a:spcBef>
        <a:spcAft>
          <a:spcPct val="0"/>
        </a:spcAft>
        <a:defRPr sz="4400">
          <a:solidFill>
            <a:schemeClr val="tx2"/>
          </a:solidFill>
          <a:latin typeface="Arial" panose="020B0604020202020204" pitchFamily="34" charset="0"/>
        </a:defRPr>
      </a:lvl7pPr>
      <a:lvl8pPr marL="1371600" algn="ctr" rtl="0" eaLnBrk="0" fontAlgn="base" hangingPunct="0">
        <a:spcBef>
          <a:spcPct val="0"/>
        </a:spcBef>
        <a:spcAft>
          <a:spcPct val="0"/>
        </a:spcAft>
        <a:defRPr sz="4400">
          <a:solidFill>
            <a:schemeClr val="tx2"/>
          </a:solidFill>
          <a:latin typeface="Arial" panose="020B0604020202020204" pitchFamily="34" charset="0"/>
        </a:defRPr>
      </a:lvl8pPr>
      <a:lvl9pPr marL="1828800" algn="ctr" rtl="0" eaLnBrk="0" fontAlgn="base" hangingPunct="0">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1" y="274638"/>
            <a:ext cx="96139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609601" y="1600201"/>
            <a:ext cx="96139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fontAlgn="base">
              <a:spcBef>
                <a:spcPct val="0"/>
              </a:spcBef>
              <a:spcAft>
                <a:spcPct val="0"/>
              </a:spcAft>
              <a:defRPr/>
            </a:pPr>
            <a:endParaRPr lang="en-GB">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fontAlgn="base">
              <a:spcBef>
                <a:spcPct val="0"/>
              </a:spcBef>
              <a:spcAft>
                <a:spcPct val="0"/>
              </a:spcAft>
              <a:defRPr/>
            </a:pPr>
            <a:endParaRPr lang="en-GB">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F9CC35B5-88A2-4AC3-873B-2A5F9001ECFD}" type="slidenum">
              <a:rPr lang="en-GB">
                <a:solidFill>
                  <a:srgbClr val="000000"/>
                </a:solidFill>
              </a:rPr>
              <a:pPr fontAlgn="base">
                <a:spcBef>
                  <a:spcPct val="0"/>
                </a:spcBef>
                <a:spcAft>
                  <a:spcPct val="0"/>
                </a:spcAft>
                <a:defRPr/>
              </a:pPr>
              <a:t>‹#›</a:t>
            </a:fld>
            <a:endParaRPr lang="en-GB">
              <a:solidFill>
                <a:srgbClr val="000000"/>
              </a:solidFill>
            </a:endParaRPr>
          </a:p>
        </p:txBody>
      </p:sp>
      <p:sp>
        <p:nvSpPr>
          <p:cNvPr id="1031" name="Freeform 10"/>
          <p:cNvSpPr>
            <a:spLocks/>
          </p:cNvSpPr>
          <p:nvPr/>
        </p:nvSpPr>
        <p:spPr bwMode="auto">
          <a:xfrm rot="5400000">
            <a:off x="3971925" y="4448705"/>
            <a:ext cx="14039851" cy="1341967"/>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38100">
            <a:solidFill>
              <a:srgbClr val="00CCFF"/>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sp>
        <p:nvSpPr>
          <p:cNvPr id="1032" name="Freeform 11"/>
          <p:cNvSpPr>
            <a:spLocks/>
          </p:cNvSpPr>
          <p:nvPr/>
        </p:nvSpPr>
        <p:spPr bwMode="auto">
          <a:xfrm rot="-5712950">
            <a:off x="5196682" y="5577682"/>
            <a:ext cx="13031788" cy="958849"/>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19050">
            <a:solidFill>
              <a:srgbClr val="F69200"/>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sp>
        <p:nvSpPr>
          <p:cNvPr id="1033" name="Freeform 12"/>
          <p:cNvSpPr>
            <a:spLocks/>
          </p:cNvSpPr>
          <p:nvPr/>
        </p:nvSpPr>
        <p:spPr bwMode="auto">
          <a:xfrm rot="5364500" flipH="1">
            <a:off x="5352785" y="4363774"/>
            <a:ext cx="11663363" cy="1151467"/>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50800">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pic>
        <p:nvPicPr>
          <p:cNvPr id="1034" name="Picture 13"/>
          <p:cNvPicPr>
            <a:picLocks noChangeAspect="1" noChangeArrowheads="1"/>
          </p:cNvPicPr>
          <p:nvPr/>
        </p:nvPicPr>
        <p:blipFill>
          <a:blip r:embed="rId13">
            <a:extLst>
              <a:ext uri="{28A0092B-C50C-407E-A947-70E740481C1C}">
                <a14:useLocalDpi xmlns:a14="http://schemas.microsoft.com/office/drawing/2010/main" val="0"/>
              </a:ext>
            </a:extLst>
          </a:blip>
          <a:srcRect l="78893"/>
          <a:stretch>
            <a:fillRect/>
          </a:stretch>
        </p:blipFill>
        <p:spPr bwMode="auto">
          <a:xfrm>
            <a:off x="10513484" y="0"/>
            <a:ext cx="138853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427213553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eaLnBrk="0" fontAlgn="base" hangingPunct="0">
        <a:spcBef>
          <a:spcPct val="0"/>
        </a:spcBef>
        <a:spcAft>
          <a:spcPct val="0"/>
        </a:spcAft>
        <a:defRPr sz="4400">
          <a:solidFill>
            <a:schemeClr val="tx2"/>
          </a:solidFill>
          <a:latin typeface="Arial" panose="020B0604020202020204" pitchFamily="34" charset="0"/>
        </a:defRPr>
      </a:lvl6pPr>
      <a:lvl7pPr marL="914400" algn="ctr" rtl="0" eaLnBrk="0" fontAlgn="base" hangingPunct="0">
        <a:spcBef>
          <a:spcPct val="0"/>
        </a:spcBef>
        <a:spcAft>
          <a:spcPct val="0"/>
        </a:spcAft>
        <a:defRPr sz="4400">
          <a:solidFill>
            <a:schemeClr val="tx2"/>
          </a:solidFill>
          <a:latin typeface="Arial" panose="020B0604020202020204" pitchFamily="34" charset="0"/>
        </a:defRPr>
      </a:lvl7pPr>
      <a:lvl8pPr marL="1371600" algn="ctr" rtl="0" eaLnBrk="0" fontAlgn="base" hangingPunct="0">
        <a:spcBef>
          <a:spcPct val="0"/>
        </a:spcBef>
        <a:spcAft>
          <a:spcPct val="0"/>
        </a:spcAft>
        <a:defRPr sz="4400">
          <a:solidFill>
            <a:schemeClr val="tx2"/>
          </a:solidFill>
          <a:latin typeface="Arial" panose="020B0604020202020204" pitchFamily="34" charset="0"/>
        </a:defRPr>
      </a:lvl8pPr>
      <a:lvl9pPr marL="1828800" algn="ctr" rtl="0" eaLnBrk="0" fontAlgn="base" hangingPunct="0">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1" y="274638"/>
            <a:ext cx="96139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609601" y="1600201"/>
            <a:ext cx="96139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fontAlgn="base">
              <a:spcBef>
                <a:spcPct val="0"/>
              </a:spcBef>
              <a:spcAft>
                <a:spcPct val="0"/>
              </a:spcAft>
              <a:defRPr/>
            </a:pPr>
            <a:endParaRPr lang="en-GB">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fontAlgn="base">
              <a:spcBef>
                <a:spcPct val="0"/>
              </a:spcBef>
              <a:spcAft>
                <a:spcPct val="0"/>
              </a:spcAft>
              <a:defRPr/>
            </a:pPr>
            <a:endParaRPr lang="en-GB">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F9CC35B5-88A2-4AC3-873B-2A5F9001ECFD}" type="slidenum">
              <a:rPr lang="en-GB">
                <a:solidFill>
                  <a:srgbClr val="000000"/>
                </a:solidFill>
              </a:rPr>
              <a:pPr fontAlgn="base">
                <a:spcBef>
                  <a:spcPct val="0"/>
                </a:spcBef>
                <a:spcAft>
                  <a:spcPct val="0"/>
                </a:spcAft>
                <a:defRPr/>
              </a:pPr>
              <a:t>‹#›</a:t>
            </a:fld>
            <a:endParaRPr lang="en-GB">
              <a:solidFill>
                <a:srgbClr val="000000"/>
              </a:solidFill>
            </a:endParaRPr>
          </a:p>
        </p:txBody>
      </p:sp>
      <p:sp>
        <p:nvSpPr>
          <p:cNvPr id="1031" name="Freeform 10"/>
          <p:cNvSpPr>
            <a:spLocks/>
          </p:cNvSpPr>
          <p:nvPr/>
        </p:nvSpPr>
        <p:spPr bwMode="auto">
          <a:xfrm rot="5400000">
            <a:off x="3971925" y="4448705"/>
            <a:ext cx="14039851" cy="1341967"/>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38100">
            <a:solidFill>
              <a:srgbClr val="00CCFF"/>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sp>
        <p:nvSpPr>
          <p:cNvPr id="1032" name="Freeform 11"/>
          <p:cNvSpPr>
            <a:spLocks/>
          </p:cNvSpPr>
          <p:nvPr/>
        </p:nvSpPr>
        <p:spPr bwMode="auto">
          <a:xfrm rot="-5712950">
            <a:off x="5196682" y="5577682"/>
            <a:ext cx="13031788" cy="958849"/>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19050">
            <a:solidFill>
              <a:srgbClr val="F69200"/>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sp>
        <p:nvSpPr>
          <p:cNvPr id="1033" name="Freeform 12"/>
          <p:cNvSpPr>
            <a:spLocks/>
          </p:cNvSpPr>
          <p:nvPr/>
        </p:nvSpPr>
        <p:spPr bwMode="auto">
          <a:xfrm rot="5364500" flipH="1">
            <a:off x="5352785" y="4363774"/>
            <a:ext cx="11663363" cy="1151467"/>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50800">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pic>
        <p:nvPicPr>
          <p:cNvPr id="1034" name="Picture 13"/>
          <p:cNvPicPr>
            <a:picLocks noChangeAspect="1" noChangeArrowheads="1"/>
          </p:cNvPicPr>
          <p:nvPr/>
        </p:nvPicPr>
        <p:blipFill>
          <a:blip r:embed="rId13">
            <a:extLst>
              <a:ext uri="{28A0092B-C50C-407E-A947-70E740481C1C}">
                <a14:useLocalDpi xmlns:a14="http://schemas.microsoft.com/office/drawing/2010/main" val="0"/>
              </a:ext>
            </a:extLst>
          </a:blip>
          <a:srcRect l="78893"/>
          <a:stretch>
            <a:fillRect/>
          </a:stretch>
        </p:blipFill>
        <p:spPr bwMode="auto">
          <a:xfrm>
            <a:off x="10513484" y="0"/>
            <a:ext cx="138853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427470556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eaLnBrk="0" fontAlgn="base" hangingPunct="0">
        <a:spcBef>
          <a:spcPct val="0"/>
        </a:spcBef>
        <a:spcAft>
          <a:spcPct val="0"/>
        </a:spcAft>
        <a:defRPr sz="4400">
          <a:solidFill>
            <a:schemeClr val="tx2"/>
          </a:solidFill>
          <a:latin typeface="Arial" panose="020B0604020202020204" pitchFamily="34" charset="0"/>
        </a:defRPr>
      </a:lvl6pPr>
      <a:lvl7pPr marL="914400" algn="ctr" rtl="0" eaLnBrk="0" fontAlgn="base" hangingPunct="0">
        <a:spcBef>
          <a:spcPct val="0"/>
        </a:spcBef>
        <a:spcAft>
          <a:spcPct val="0"/>
        </a:spcAft>
        <a:defRPr sz="4400">
          <a:solidFill>
            <a:schemeClr val="tx2"/>
          </a:solidFill>
          <a:latin typeface="Arial" panose="020B0604020202020204" pitchFamily="34" charset="0"/>
        </a:defRPr>
      </a:lvl7pPr>
      <a:lvl8pPr marL="1371600" algn="ctr" rtl="0" eaLnBrk="0" fontAlgn="base" hangingPunct="0">
        <a:spcBef>
          <a:spcPct val="0"/>
        </a:spcBef>
        <a:spcAft>
          <a:spcPct val="0"/>
        </a:spcAft>
        <a:defRPr sz="4400">
          <a:solidFill>
            <a:schemeClr val="tx2"/>
          </a:solidFill>
          <a:latin typeface="Arial" panose="020B0604020202020204" pitchFamily="34" charset="0"/>
        </a:defRPr>
      </a:lvl8pPr>
      <a:lvl9pPr marL="1828800" algn="ctr" rtl="0" eaLnBrk="0" fontAlgn="base" hangingPunct="0">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1" y="274638"/>
            <a:ext cx="96139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609601" y="1600201"/>
            <a:ext cx="96139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fontAlgn="base">
              <a:spcBef>
                <a:spcPct val="0"/>
              </a:spcBef>
              <a:spcAft>
                <a:spcPct val="0"/>
              </a:spcAft>
              <a:defRPr/>
            </a:pPr>
            <a:endParaRPr lang="en-GB">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fontAlgn="base">
              <a:spcBef>
                <a:spcPct val="0"/>
              </a:spcBef>
              <a:spcAft>
                <a:spcPct val="0"/>
              </a:spcAft>
              <a:defRPr/>
            </a:pPr>
            <a:endParaRPr lang="en-GB">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F9CC35B5-88A2-4AC3-873B-2A5F9001ECFD}" type="slidenum">
              <a:rPr lang="en-GB">
                <a:solidFill>
                  <a:srgbClr val="000000"/>
                </a:solidFill>
              </a:rPr>
              <a:pPr fontAlgn="base">
                <a:spcBef>
                  <a:spcPct val="0"/>
                </a:spcBef>
                <a:spcAft>
                  <a:spcPct val="0"/>
                </a:spcAft>
                <a:defRPr/>
              </a:pPr>
              <a:t>‹#›</a:t>
            </a:fld>
            <a:endParaRPr lang="en-GB">
              <a:solidFill>
                <a:srgbClr val="000000"/>
              </a:solidFill>
            </a:endParaRPr>
          </a:p>
        </p:txBody>
      </p:sp>
      <p:sp>
        <p:nvSpPr>
          <p:cNvPr id="1031" name="Freeform 10"/>
          <p:cNvSpPr>
            <a:spLocks/>
          </p:cNvSpPr>
          <p:nvPr/>
        </p:nvSpPr>
        <p:spPr bwMode="auto">
          <a:xfrm rot="5400000">
            <a:off x="3971925" y="4448705"/>
            <a:ext cx="14039851" cy="1341967"/>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38100">
            <a:solidFill>
              <a:srgbClr val="00CCFF"/>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sp>
        <p:nvSpPr>
          <p:cNvPr id="1032" name="Freeform 11"/>
          <p:cNvSpPr>
            <a:spLocks/>
          </p:cNvSpPr>
          <p:nvPr/>
        </p:nvSpPr>
        <p:spPr bwMode="auto">
          <a:xfrm rot="-5712950">
            <a:off x="5196682" y="5577682"/>
            <a:ext cx="13031788" cy="958849"/>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19050">
            <a:solidFill>
              <a:srgbClr val="F69200"/>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sp>
        <p:nvSpPr>
          <p:cNvPr id="1033" name="Freeform 12"/>
          <p:cNvSpPr>
            <a:spLocks/>
          </p:cNvSpPr>
          <p:nvPr/>
        </p:nvSpPr>
        <p:spPr bwMode="auto">
          <a:xfrm rot="5364500" flipH="1">
            <a:off x="5352785" y="4363774"/>
            <a:ext cx="11663363" cy="1151467"/>
          </a:xfrm>
          <a:custGeom>
            <a:avLst/>
            <a:gdLst>
              <a:gd name="T0" fmla="*/ 0 w 188095423"/>
              <a:gd name="T1" fmla="*/ 0 h 22011798"/>
              <a:gd name="T2" fmla="*/ 0 w 188095423"/>
              <a:gd name="T3" fmla="*/ 0 h 22011798"/>
              <a:gd name="T4" fmla="*/ 0 w 188095423"/>
              <a:gd name="T5" fmla="*/ 0 h 22011798"/>
              <a:gd name="T6" fmla="*/ 0 w 188095423"/>
              <a:gd name="T7" fmla="*/ 0 h 22011798"/>
              <a:gd name="T8" fmla="*/ 0 w 188095423"/>
              <a:gd name="T9" fmla="*/ 0 h 22011798"/>
              <a:gd name="T10" fmla="*/ 0 w 188095423"/>
              <a:gd name="T11" fmla="*/ 0 h 220117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8095423" h="22011798">
                <a:moveTo>
                  <a:pt x="0" y="10969840"/>
                </a:moveTo>
                <a:cubicBezTo>
                  <a:pt x="5187237" y="9254166"/>
                  <a:pt x="17791041" y="0"/>
                  <a:pt x="31123423" y="675798"/>
                </a:cubicBezTo>
                <a:cubicBezTo>
                  <a:pt x="44455805" y="1351596"/>
                  <a:pt x="62265092" y="14516629"/>
                  <a:pt x="79994292" y="15024629"/>
                </a:cubicBezTo>
                <a:cubicBezTo>
                  <a:pt x="97723492" y="15532629"/>
                  <a:pt x="120853368" y="3219670"/>
                  <a:pt x="137498623" y="3723798"/>
                </a:cubicBezTo>
                <a:cubicBezTo>
                  <a:pt x="154143878" y="4227926"/>
                  <a:pt x="171636223" y="15001398"/>
                  <a:pt x="179865823" y="18049398"/>
                </a:cubicBezTo>
                <a:cubicBezTo>
                  <a:pt x="188095423" y="21097398"/>
                  <a:pt x="185415723" y="21186298"/>
                  <a:pt x="186876223" y="22011798"/>
                </a:cubicBezTo>
              </a:path>
            </a:pathLst>
          </a:custGeom>
          <a:noFill/>
          <a:ln w="50800">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GB" sz="1800">
              <a:solidFill>
                <a:srgbClr val="000000"/>
              </a:solidFill>
            </a:endParaRPr>
          </a:p>
        </p:txBody>
      </p:sp>
      <p:pic>
        <p:nvPicPr>
          <p:cNvPr id="1034" name="Picture 13"/>
          <p:cNvPicPr>
            <a:picLocks noChangeAspect="1" noChangeArrowheads="1"/>
          </p:cNvPicPr>
          <p:nvPr/>
        </p:nvPicPr>
        <p:blipFill>
          <a:blip r:embed="rId13">
            <a:extLst>
              <a:ext uri="{28A0092B-C50C-407E-A947-70E740481C1C}">
                <a14:useLocalDpi xmlns:a14="http://schemas.microsoft.com/office/drawing/2010/main" val="0"/>
              </a:ext>
            </a:extLst>
          </a:blip>
          <a:srcRect l="78893"/>
          <a:stretch>
            <a:fillRect/>
          </a:stretch>
        </p:blipFill>
        <p:spPr bwMode="auto">
          <a:xfrm>
            <a:off x="10513484" y="0"/>
            <a:ext cx="138853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302674561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eaLnBrk="0" fontAlgn="base" hangingPunct="0">
        <a:spcBef>
          <a:spcPct val="0"/>
        </a:spcBef>
        <a:spcAft>
          <a:spcPct val="0"/>
        </a:spcAft>
        <a:defRPr sz="4400">
          <a:solidFill>
            <a:schemeClr val="tx2"/>
          </a:solidFill>
          <a:latin typeface="Arial" panose="020B0604020202020204" pitchFamily="34" charset="0"/>
        </a:defRPr>
      </a:lvl6pPr>
      <a:lvl7pPr marL="914400" algn="ctr" rtl="0" eaLnBrk="0" fontAlgn="base" hangingPunct="0">
        <a:spcBef>
          <a:spcPct val="0"/>
        </a:spcBef>
        <a:spcAft>
          <a:spcPct val="0"/>
        </a:spcAft>
        <a:defRPr sz="4400">
          <a:solidFill>
            <a:schemeClr val="tx2"/>
          </a:solidFill>
          <a:latin typeface="Arial" panose="020B0604020202020204" pitchFamily="34" charset="0"/>
        </a:defRPr>
      </a:lvl7pPr>
      <a:lvl8pPr marL="1371600" algn="ctr" rtl="0" eaLnBrk="0" fontAlgn="base" hangingPunct="0">
        <a:spcBef>
          <a:spcPct val="0"/>
        </a:spcBef>
        <a:spcAft>
          <a:spcPct val="0"/>
        </a:spcAft>
        <a:defRPr sz="4400">
          <a:solidFill>
            <a:schemeClr val="tx2"/>
          </a:solidFill>
          <a:latin typeface="Arial" panose="020B0604020202020204" pitchFamily="34" charset="0"/>
        </a:defRPr>
      </a:lvl8pPr>
      <a:lvl9pPr marL="1828800" algn="ctr" rtl="0" eaLnBrk="0" fontAlgn="base" hangingPunct="0">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35.xml"/><Relationship Id="rId7" Type="http://schemas.openxmlformats.org/officeDocument/2006/relationships/image" Target="../media/image10.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6.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jpeg"/><Relationship Id="rId5" Type="http://schemas.openxmlformats.org/officeDocument/2006/relationships/image" Target="../media/image12.jp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hyperlink" Target="mailto:ahallam3.310@harrowhigh.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GB"/>
          </a:p>
        </p:txBody>
      </p:sp>
      <p:sp>
        <p:nvSpPr>
          <p:cNvPr id="3" name="Title 2"/>
          <p:cNvSpPr>
            <a:spLocks noGrp="1"/>
          </p:cNvSpPr>
          <p:nvPr>
            <p:ph type="ctrTitle"/>
          </p:nvPr>
        </p:nvSpPr>
        <p:spPr/>
        <p:txBody>
          <a:bodyPr/>
          <a:lstStyle/>
          <a:p>
            <a:endParaRPr lang="en-GB"/>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2332" y="677917"/>
            <a:ext cx="11730634" cy="4855780"/>
          </a:xfrm>
          <a:prstGeom prst="rect">
            <a:avLst/>
          </a:prstGeom>
        </p:spPr>
      </p:pic>
      <p:sp>
        <p:nvSpPr>
          <p:cNvPr id="5" name="TextBox 4"/>
          <p:cNvSpPr txBox="1"/>
          <p:nvPr/>
        </p:nvSpPr>
        <p:spPr>
          <a:xfrm>
            <a:off x="1813034" y="5785945"/>
            <a:ext cx="8261132" cy="923330"/>
          </a:xfrm>
          <a:prstGeom prst="rect">
            <a:avLst/>
          </a:prstGeom>
          <a:noFill/>
        </p:spPr>
        <p:txBody>
          <a:bodyPr wrap="square" rtlCol="0">
            <a:spAutoFit/>
          </a:bodyPr>
          <a:lstStyle/>
          <a:p>
            <a:r>
              <a:rPr lang="en-GB" sz="5400" dirty="0"/>
              <a:t>Harrow High School</a:t>
            </a: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08429" y="5565228"/>
            <a:ext cx="1024758" cy="1261241"/>
          </a:xfrm>
          <a:prstGeom prst="rect">
            <a:avLst/>
          </a:prstGeom>
          <a:effectLst>
            <a:glow rad="101600">
              <a:schemeClr val="accent5">
                <a:satMod val="175000"/>
                <a:alpha val="40000"/>
              </a:schemeClr>
            </a:glow>
          </a:effectLst>
          <a:scene3d>
            <a:camera prst="orthographicFront"/>
            <a:lightRig rig="threePt" dir="t"/>
          </a:scene3d>
          <a:sp3d>
            <a:bevelT prst="relaxedInset"/>
          </a:sp3d>
        </p:spPr>
      </p:pic>
      <p:pic>
        <p:nvPicPr>
          <p:cNvPr id="6" name="Audio 5">
            <a:hlinkClick r:id="" action="ppaction://media"/>
            <a:extLst>
              <a:ext uri="{FF2B5EF4-FFF2-40B4-BE49-F238E27FC236}">
                <a16:creationId xmlns:a16="http://schemas.microsoft.com/office/drawing/2014/main" id="{92CA5D3B-579A-416B-AC6B-E35077910BB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27580209"/>
      </p:ext>
    </p:extLst>
  </p:cSld>
  <p:clrMapOvr>
    <a:masterClrMapping/>
  </p:clrMapOvr>
  <mc:AlternateContent xmlns:mc="http://schemas.openxmlformats.org/markup-compatibility/2006" xmlns:p14="http://schemas.microsoft.com/office/powerpoint/2010/main">
    <mc:Choice Requires="p14">
      <p:transition spd="slow" p14:dur="2000" advTm="20956"/>
    </mc:Choice>
    <mc:Fallback xmlns="">
      <p:transition spd="slow" advTm="209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288" y="42863"/>
            <a:ext cx="7416800" cy="6832600"/>
          </a:xfrm>
          <a:prstGeom prst="rect">
            <a:avLst/>
          </a:prstGeom>
        </p:spPr>
        <p:txBody>
          <a:bodyPr>
            <a:spAutoFit/>
          </a:bodyPr>
          <a:lstStyle/>
          <a:p>
            <a:pPr eaLnBrk="0" fontAlgn="base" hangingPunct="0">
              <a:spcBef>
                <a:spcPct val="0"/>
              </a:spcBef>
              <a:defRPr/>
            </a:pPr>
            <a:endParaRPr lang="en-GB" sz="2000" b="1" dirty="0">
              <a:solidFill>
                <a:srgbClr val="000000"/>
              </a:solidFill>
              <a:ea typeface="Times New Roman" panose="02020603050405020304" pitchFamily="18" charset="0"/>
            </a:endParaRPr>
          </a:p>
          <a:p>
            <a:pPr eaLnBrk="0" fontAlgn="base" hangingPunct="0">
              <a:spcBef>
                <a:spcPct val="0"/>
              </a:spcBef>
              <a:defRPr/>
            </a:pPr>
            <a:r>
              <a:rPr lang="en-GB" sz="4400" b="1" dirty="0">
                <a:solidFill>
                  <a:srgbClr val="000000"/>
                </a:solidFill>
                <a:ea typeface="Times New Roman" panose="02020603050405020304" pitchFamily="18" charset="0"/>
              </a:rPr>
              <a:t>School Beliefs</a:t>
            </a:r>
            <a:endParaRPr lang="en-GB" sz="4400"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r>
              <a:rPr lang="en-GB" b="1" dirty="0">
                <a:solidFill>
                  <a:srgbClr val="000000"/>
                </a:solidFill>
                <a:ea typeface="Times New Roman" panose="02020603050405020304" pitchFamily="18" charset="0"/>
              </a:rPr>
              <a:t> </a:t>
            </a:r>
            <a:endParaRPr lang="en-GB"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r>
              <a:rPr lang="en-GB" b="1" i="1" dirty="0">
                <a:solidFill>
                  <a:srgbClr val="000000"/>
                </a:solidFill>
                <a:ea typeface="Times New Roman" panose="02020603050405020304" pitchFamily="18" charset="0"/>
              </a:rPr>
              <a:t> </a:t>
            </a:r>
            <a:endParaRPr lang="en-GB"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r>
              <a:rPr lang="en-GB" dirty="0">
                <a:solidFill>
                  <a:srgbClr val="000000"/>
                </a:solidFill>
                <a:ea typeface="Times New Roman" panose="02020603050405020304" pitchFamily="18" charset="0"/>
              </a:rPr>
              <a:t>We believe in </a:t>
            </a:r>
            <a:r>
              <a:rPr lang="en-GB" b="1" dirty="0">
                <a:solidFill>
                  <a:srgbClr val="000000"/>
                </a:solidFill>
                <a:ea typeface="Times New Roman" panose="02020603050405020304" pitchFamily="18" charset="0"/>
              </a:rPr>
              <a:t>Excellence for All</a:t>
            </a:r>
            <a:r>
              <a:rPr lang="en-GB" dirty="0">
                <a:solidFill>
                  <a:srgbClr val="000000"/>
                </a:solidFill>
                <a:ea typeface="Times New Roman" panose="02020603050405020304" pitchFamily="18" charset="0"/>
              </a:rPr>
              <a:t>. This means:</a:t>
            </a:r>
            <a:endParaRPr lang="en-GB"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r>
              <a:rPr lang="en-GB" dirty="0">
                <a:solidFill>
                  <a:srgbClr val="000000"/>
                </a:solidFill>
                <a:ea typeface="Times New Roman" panose="02020603050405020304" pitchFamily="18" charset="0"/>
              </a:rPr>
              <a:t> </a:t>
            </a:r>
            <a:endParaRPr lang="en-GB" dirty="0">
              <a:solidFill>
                <a:srgbClr val="000000"/>
              </a:solidFill>
              <a:latin typeface="Times New Roman" panose="02020603050405020304" pitchFamily="18" charset="0"/>
              <a:ea typeface="Times New Roman" panose="02020603050405020304" pitchFamily="18" charset="0"/>
            </a:endParaRPr>
          </a:p>
          <a:p>
            <a:pPr marL="342900" indent="-342900" eaLnBrk="0" fontAlgn="base" hangingPunct="0">
              <a:spcBef>
                <a:spcPct val="0"/>
              </a:spcBef>
              <a:buFont typeface="Symbol" panose="05050102010706020507" pitchFamily="18" charset="2"/>
              <a:buChar char=""/>
              <a:defRPr/>
            </a:pPr>
            <a:r>
              <a:rPr lang="en-GB" dirty="0">
                <a:solidFill>
                  <a:srgbClr val="000000"/>
                </a:solidFill>
                <a:ea typeface="Times New Roman" panose="02020603050405020304" pitchFamily="18" charset="0"/>
              </a:rPr>
              <a:t>Excellent Learning &amp; Progress</a:t>
            </a:r>
            <a:endParaRPr lang="en-GB"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r>
              <a:rPr lang="en-GB" dirty="0">
                <a:solidFill>
                  <a:srgbClr val="000000"/>
                </a:solidFill>
                <a:ea typeface="Times New Roman" panose="02020603050405020304" pitchFamily="18" charset="0"/>
              </a:rPr>
              <a:t>      </a:t>
            </a:r>
            <a:r>
              <a:rPr lang="en-GB" sz="1400" i="1" dirty="0">
                <a:solidFill>
                  <a:srgbClr val="000000"/>
                </a:solidFill>
                <a:ea typeface="Times New Roman" panose="02020603050405020304" pitchFamily="18" charset="0"/>
              </a:rPr>
              <a:t>Challenge and engagement, meeting and exceeding targets</a:t>
            </a:r>
          </a:p>
          <a:p>
            <a:pPr eaLnBrk="0" fontAlgn="base" hangingPunct="0">
              <a:spcBef>
                <a:spcPct val="0"/>
              </a:spcBef>
              <a:defRPr/>
            </a:pPr>
            <a:endParaRPr lang="en-GB" sz="1400" dirty="0">
              <a:solidFill>
                <a:srgbClr val="000000"/>
              </a:solidFill>
              <a:latin typeface="Times New Roman" panose="02020603050405020304" pitchFamily="18" charset="0"/>
              <a:ea typeface="Times New Roman" panose="02020603050405020304" pitchFamily="18" charset="0"/>
            </a:endParaRPr>
          </a:p>
          <a:p>
            <a:pPr marL="285750" indent="-285750" eaLnBrk="0" fontAlgn="base" hangingPunct="0">
              <a:spcBef>
                <a:spcPct val="0"/>
              </a:spcBef>
              <a:buFont typeface="Arial" panose="020B0604020202020204" pitchFamily="34" charset="0"/>
              <a:buChar char="•"/>
              <a:defRPr/>
            </a:pPr>
            <a:r>
              <a:rPr lang="en-GB" dirty="0">
                <a:solidFill>
                  <a:srgbClr val="000000"/>
                </a:solidFill>
                <a:ea typeface="Times New Roman" panose="02020603050405020304" pitchFamily="18" charset="0"/>
              </a:rPr>
              <a:t> Excellent Aspirations</a:t>
            </a:r>
            <a:endParaRPr lang="en-GB"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r>
              <a:rPr lang="en-GB" dirty="0">
                <a:solidFill>
                  <a:srgbClr val="000000"/>
                </a:solidFill>
                <a:ea typeface="Times New Roman" panose="02020603050405020304" pitchFamily="18" charset="0"/>
              </a:rPr>
              <a:t>     </a:t>
            </a:r>
            <a:r>
              <a:rPr lang="en-GB" sz="1400" i="1" dirty="0">
                <a:solidFill>
                  <a:srgbClr val="000000"/>
                </a:solidFill>
                <a:ea typeface="Times New Roman" panose="02020603050405020304" pitchFamily="18" charset="0"/>
              </a:rPr>
              <a:t>Quality progression, passion for learning</a:t>
            </a:r>
            <a:endParaRPr lang="en-GB" sz="1400"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endParaRPr lang="en-GB" dirty="0">
              <a:solidFill>
                <a:srgbClr val="000000"/>
              </a:solidFill>
              <a:latin typeface="Times New Roman" panose="02020603050405020304" pitchFamily="18" charset="0"/>
              <a:ea typeface="Times New Roman" panose="02020603050405020304" pitchFamily="18" charset="0"/>
            </a:endParaRPr>
          </a:p>
          <a:p>
            <a:pPr marL="342900" indent="-342900" eaLnBrk="0" fontAlgn="base" hangingPunct="0">
              <a:spcBef>
                <a:spcPct val="0"/>
              </a:spcBef>
              <a:buFont typeface="Symbol" panose="05050102010706020507" pitchFamily="18" charset="2"/>
              <a:buChar char=""/>
              <a:defRPr/>
            </a:pPr>
            <a:r>
              <a:rPr lang="en-GB" dirty="0">
                <a:solidFill>
                  <a:srgbClr val="000000"/>
                </a:solidFill>
                <a:ea typeface="Times New Roman" panose="02020603050405020304" pitchFamily="18" charset="0"/>
              </a:rPr>
              <a:t>Excellent Behaviour, Safety and Care for each other</a:t>
            </a:r>
            <a:endParaRPr lang="en-GB"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r>
              <a:rPr lang="en-GB" dirty="0">
                <a:solidFill>
                  <a:srgbClr val="000000"/>
                </a:solidFill>
                <a:ea typeface="Times New Roman" panose="02020603050405020304" pitchFamily="18" charset="0"/>
              </a:rPr>
              <a:t>      </a:t>
            </a:r>
            <a:r>
              <a:rPr lang="en-GB" sz="1400" i="1" dirty="0">
                <a:solidFill>
                  <a:srgbClr val="000000"/>
                </a:solidFill>
                <a:ea typeface="Times New Roman" panose="02020603050405020304" pitchFamily="18" charset="0"/>
              </a:rPr>
              <a:t>Respectful challenge, showing empathy</a:t>
            </a:r>
          </a:p>
          <a:p>
            <a:pPr eaLnBrk="0" fontAlgn="base" hangingPunct="0">
              <a:spcBef>
                <a:spcPct val="0"/>
              </a:spcBef>
              <a:defRPr/>
            </a:pPr>
            <a:endParaRPr lang="en-GB" dirty="0">
              <a:solidFill>
                <a:srgbClr val="000000"/>
              </a:solidFill>
              <a:latin typeface="Times New Roman" panose="02020603050405020304" pitchFamily="18" charset="0"/>
              <a:ea typeface="Times New Roman" panose="02020603050405020304" pitchFamily="18" charset="0"/>
            </a:endParaRPr>
          </a:p>
          <a:p>
            <a:pPr marL="342900" indent="-342900" eaLnBrk="0" fontAlgn="base" hangingPunct="0">
              <a:spcBef>
                <a:spcPct val="0"/>
              </a:spcBef>
              <a:buFont typeface="Symbol" panose="05050102010706020507" pitchFamily="18" charset="2"/>
              <a:buChar char=""/>
              <a:defRPr/>
            </a:pPr>
            <a:r>
              <a:rPr lang="en-GB" dirty="0">
                <a:solidFill>
                  <a:srgbClr val="000000"/>
                </a:solidFill>
                <a:ea typeface="Times New Roman" panose="02020603050405020304" pitchFamily="18" charset="0"/>
              </a:rPr>
              <a:t>Excellent Communication</a:t>
            </a:r>
            <a:endParaRPr lang="en-GB"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r>
              <a:rPr lang="en-GB" dirty="0">
                <a:solidFill>
                  <a:srgbClr val="000000"/>
                </a:solidFill>
                <a:latin typeface="Times New Roman" panose="02020603050405020304" pitchFamily="18" charset="0"/>
                <a:ea typeface="Times New Roman" panose="02020603050405020304" pitchFamily="18" charset="0"/>
              </a:rPr>
              <a:t>      </a:t>
            </a:r>
            <a:r>
              <a:rPr lang="en-GB" sz="1400" i="1" dirty="0">
                <a:solidFill>
                  <a:srgbClr val="000000"/>
                </a:solidFill>
                <a:ea typeface="Times New Roman" panose="02020603050405020304" pitchFamily="18" charset="0"/>
              </a:rPr>
              <a:t>Understanding each other, clarity of purpose</a:t>
            </a:r>
            <a:endParaRPr lang="en-GB" sz="1400"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r>
              <a:rPr lang="en-GB" dirty="0">
                <a:solidFill>
                  <a:srgbClr val="000000"/>
                </a:solidFill>
                <a:ea typeface="Times New Roman" panose="02020603050405020304" pitchFamily="18" charset="0"/>
              </a:rPr>
              <a:t> </a:t>
            </a:r>
            <a:endParaRPr lang="en-GB"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defRPr/>
            </a:pPr>
            <a:r>
              <a:rPr lang="en-GB" dirty="0">
                <a:solidFill>
                  <a:srgbClr val="000000"/>
                </a:solidFill>
                <a:ea typeface="Times New Roman" panose="02020603050405020304" pitchFamily="18" charset="0"/>
              </a:rPr>
              <a:t>Everything we do as staff and learners will be true to these core values. We will talk about these values, we will promote these values and we will live these values</a:t>
            </a:r>
            <a:r>
              <a:rPr lang="en-GB" dirty="0">
                <a:solidFill>
                  <a:srgbClr val="000000"/>
                </a:solidFill>
                <a:latin typeface="Century Gothic" panose="020B0502020202020204" pitchFamily="34" charset="0"/>
                <a:ea typeface="Times New Roman" panose="02020603050405020304" pitchFamily="18" charset="0"/>
              </a:rPr>
              <a:t>. </a:t>
            </a:r>
            <a:endParaRPr lang="en-GB" dirty="0">
              <a:solidFill>
                <a:srgbClr val="000000"/>
              </a:solidFill>
              <a:latin typeface="Times New Roman" panose="02020603050405020304" pitchFamily="18" charset="0"/>
              <a:ea typeface="Times New Roman" panose="02020603050405020304" pitchFamily="18" charset="0"/>
            </a:endParaRPr>
          </a:p>
          <a:p>
            <a:pPr eaLnBrk="0" fontAlgn="base" hangingPunct="0">
              <a:spcBef>
                <a:spcPct val="0"/>
              </a:spcBef>
              <a:spcAft>
                <a:spcPct val="0"/>
              </a:spcAft>
              <a:defRPr/>
            </a:pPr>
            <a:br>
              <a:rPr lang="en-GB"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br>
            <a:endParaRPr lang="en-GB" dirty="0">
              <a:solidFill>
                <a:srgbClr val="000000"/>
              </a:solidFill>
            </a:endParaRP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25602" y="310877"/>
            <a:ext cx="2076081" cy="2731868"/>
          </a:xfrm>
          <a:prstGeom prst="rect">
            <a:avLst/>
          </a:prstGeom>
          <a:effectLst>
            <a:glow rad="101600">
              <a:schemeClr val="accent5">
                <a:satMod val="175000"/>
                <a:alpha val="40000"/>
              </a:schemeClr>
            </a:glow>
          </a:effectLst>
          <a:scene3d>
            <a:camera prst="orthographicFront"/>
            <a:lightRig rig="threePt" dir="t"/>
          </a:scene3d>
          <a:sp3d>
            <a:bevelT prst="relaxedInset"/>
          </a:sp3d>
        </p:spPr>
      </p:pic>
      <p:pic>
        <p:nvPicPr>
          <p:cNvPr id="4" name="Audio 3">
            <a:hlinkClick r:id="" action="ppaction://media"/>
            <a:extLst>
              <a:ext uri="{FF2B5EF4-FFF2-40B4-BE49-F238E27FC236}">
                <a16:creationId xmlns:a16="http://schemas.microsoft.com/office/drawing/2014/main" id="{9CC096F1-8027-4334-8713-49CC06D9414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06240037"/>
      </p:ext>
    </p:extLst>
  </p:cSld>
  <p:clrMapOvr>
    <a:masterClrMapping/>
  </p:clrMapOvr>
  <mc:AlternateContent xmlns:mc="http://schemas.openxmlformats.org/markup-compatibility/2006" xmlns:p14="http://schemas.microsoft.com/office/powerpoint/2010/main">
    <mc:Choice Requires="p14">
      <p:transition spd="slow" p14:dur="2000" advTm="89782"/>
    </mc:Choice>
    <mc:Fallback xmlns="">
      <p:transition spd="slow" advTm="89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19289" y="525463"/>
            <a:ext cx="7248525" cy="4094162"/>
          </a:xfrm>
          <a:prstGeom prst="rect">
            <a:avLst/>
          </a:prstGeom>
          <a:noFill/>
        </p:spPr>
        <p:txBody>
          <a:bodyPr>
            <a:spAutoFit/>
          </a:bodyPr>
          <a:lstStyle/>
          <a:p>
            <a:pPr eaLnBrk="0" fontAlgn="base" hangingPunct="0">
              <a:spcBef>
                <a:spcPct val="0"/>
              </a:spcBef>
              <a:spcAft>
                <a:spcPct val="0"/>
              </a:spcAft>
              <a:defRPr/>
            </a:pPr>
            <a:r>
              <a:rPr lang="en-GB" sz="4400" dirty="0">
                <a:solidFill>
                  <a:srgbClr val="000000"/>
                </a:solidFill>
              </a:rPr>
              <a:t>What’s great about Harrow High School?</a:t>
            </a:r>
          </a:p>
          <a:p>
            <a:pPr marL="214313" indent="-214313" eaLnBrk="0" fontAlgn="base" hangingPunct="0">
              <a:spcBef>
                <a:spcPct val="0"/>
              </a:spcBef>
              <a:spcAft>
                <a:spcPct val="0"/>
              </a:spcAft>
              <a:buFont typeface="Arial" panose="020B0604020202020204" pitchFamily="34" charset="0"/>
              <a:buChar char="•"/>
              <a:defRPr/>
            </a:pPr>
            <a:r>
              <a:rPr lang="en-GB" sz="2200" dirty="0">
                <a:solidFill>
                  <a:srgbClr val="000000"/>
                </a:solidFill>
              </a:rPr>
              <a:t>Small, friendly school</a:t>
            </a:r>
          </a:p>
          <a:p>
            <a:pPr marL="214313" indent="-214313" eaLnBrk="0" fontAlgn="base" hangingPunct="0">
              <a:spcBef>
                <a:spcPct val="0"/>
              </a:spcBef>
              <a:spcAft>
                <a:spcPct val="0"/>
              </a:spcAft>
              <a:buFont typeface="Arial" panose="020B0604020202020204" pitchFamily="34" charset="0"/>
              <a:buChar char="•"/>
              <a:defRPr/>
            </a:pPr>
            <a:r>
              <a:rPr lang="en-GB" sz="2200" dirty="0">
                <a:solidFill>
                  <a:srgbClr val="000000"/>
                </a:solidFill>
              </a:rPr>
              <a:t>Hard working, inspiring teachers.</a:t>
            </a:r>
          </a:p>
          <a:p>
            <a:pPr marL="214313" indent="-214313" eaLnBrk="0" fontAlgn="base" hangingPunct="0">
              <a:spcBef>
                <a:spcPct val="0"/>
              </a:spcBef>
              <a:spcAft>
                <a:spcPct val="0"/>
              </a:spcAft>
              <a:buFont typeface="Arial" panose="020B0604020202020204" pitchFamily="34" charset="0"/>
              <a:buChar char="•"/>
              <a:defRPr/>
            </a:pPr>
            <a:r>
              <a:rPr lang="en-GB" sz="2200" dirty="0">
                <a:solidFill>
                  <a:srgbClr val="000000"/>
                </a:solidFill>
              </a:rPr>
              <a:t>Football and Basketball academies</a:t>
            </a:r>
          </a:p>
          <a:p>
            <a:pPr marL="214313" indent="-214313" eaLnBrk="0" fontAlgn="base" hangingPunct="0">
              <a:spcBef>
                <a:spcPct val="0"/>
              </a:spcBef>
              <a:spcAft>
                <a:spcPct val="0"/>
              </a:spcAft>
              <a:buFont typeface="Arial" panose="020B0604020202020204" pitchFamily="34" charset="0"/>
              <a:buChar char="•"/>
              <a:defRPr/>
            </a:pPr>
            <a:r>
              <a:rPr lang="en-GB" sz="2200" dirty="0">
                <a:solidFill>
                  <a:srgbClr val="000000"/>
                </a:solidFill>
              </a:rPr>
              <a:t>High aspirations and standards, giving you the tools to succeed</a:t>
            </a:r>
          </a:p>
          <a:p>
            <a:pPr marL="214313" indent="-214313" eaLnBrk="0" fontAlgn="base" hangingPunct="0">
              <a:spcBef>
                <a:spcPct val="0"/>
              </a:spcBef>
              <a:spcAft>
                <a:spcPct val="0"/>
              </a:spcAft>
              <a:buFont typeface="Arial" panose="020B0604020202020204" pitchFamily="34" charset="0"/>
              <a:buChar char="•"/>
              <a:defRPr/>
            </a:pPr>
            <a:r>
              <a:rPr lang="en-GB" sz="2200" dirty="0">
                <a:solidFill>
                  <a:srgbClr val="000000"/>
                </a:solidFill>
              </a:rPr>
              <a:t>Dedicated year seven transition team to support your child</a:t>
            </a:r>
          </a:p>
          <a:p>
            <a:pPr marL="214313" indent="-214313" eaLnBrk="0" fontAlgn="base" hangingPunct="0">
              <a:spcBef>
                <a:spcPct val="0"/>
              </a:spcBef>
              <a:spcAft>
                <a:spcPct val="0"/>
              </a:spcAft>
              <a:buFont typeface="Arial" panose="020B0604020202020204" pitchFamily="34" charset="0"/>
              <a:buChar char="•"/>
              <a:defRPr/>
            </a:pPr>
            <a:endParaRPr lang="en-GB" dirty="0">
              <a:solidFill>
                <a:srgbClr val="000000"/>
              </a:solidFill>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08385" y="4484961"/>
            <a:ext cx="5670331" cy="2373039"/>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57491" y="0"/>
            <a:ext cx="1024758" cy="1261241"/>
          </a:xfrm>
          <a:prstGeom prst="rect">
            <a:avLst/>
          </a:prstGeom>
          <a:effectLst>
            <a:glow rad="101600">
              <a:schemeClr val="accent5">
                <a:satMod val="175000"/>
                <a:alpha val="40000"/>
              </a:schemeClr>
            </a:glow>
          </a:effectLst>
          <a:scene3d>
            <a:camera prst="orthographicFront"/>
            <a:lightRig rig="threePt" dir="t"/>
          </a:scene3d>
          <a:sp3d>
            <a:bevelT prst="relaxedInset"/>
          </a:sp3d>
        </p:spPr>
      </p:pic>
      <p:pic>
        <p:nvPicPr>
          <p:cNvPr id="4" name="Audio 3">
            <a:hlinkClick r:id="" action="ppaction://media"/>
            <a:extLst>
              <a:ext uri="{FF2B5EF4-FFF2-40B4-BE49-F238E27FC236}">
                <a16:creationId xmlns:a16="http://schemas.microsoft.com/office/drawing/2014/main" id="{8BC5B3FB-304D-4492-95AE-C9CDFFC0F99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25077538"/>
      </p:ext>
    </p:extLst>
  </p:cSld>
  <p:clrMapOvr>
    <a:masterClrMapping/>
  </p:clrMapOvr>
  <mc:AlternateContent xmlns:mc="http://schemas.openxmlformats.org/markup-compatibility/2006" xmlns:p14="http://schemas.microsoft.com/office/powerpoint/2010/main">
    <mc:Choice Requires="p14">
      <p:transition spd="slow" p14:dur="2000" advTm="128573"/>
    </mc:Choice>
    <mc:Fallback xmlns="">
      <p:transition spd="slow" advTm="1285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2093914" y="260350"/>
            <a:ext cx="7210425" cy="1143000"/>
          </a:xfrm>
        </p:spPr>
        <p:txBody>
          <a:bodyPr/>
          <a:lstStyle/>
          <a:p>
            <a:br>
              <a:rPr lang="en-GB" altLang="en-US" sz="2800" b="1"/>
            </a:br>
            <a:r>
              <a:rPr lang="en-GB" altLang="en-US"/>
              <a:t>Excellent Aspirations</a:t>
            </a:r>
            <a:br>
              <a:rPr lang="en-GB" altLang="en-US" sz="4000"/>
            </a:br>
            <a:endParaRPr lang="en-GB" altLang="en-US" sz="4000"/>
          </a:p>
        </p:txBody>
      </p:sp>
      <p:sp>
        <p:nvSpPr>
          <p:cNvPr id="34819" name="Rectangle 3"/>
          <p:cNvSpPr>
            <a:spLocks noGrp="1" noChangeArrowheads="1"/>
          </p:cNvSpPr>
          <p:nvPr>
            <p:ph type="body" idx="1"/>
          </p:nvPr>
        </p:nvSpPr>
        <p:spPr>
          <a:xfrm>
            <a:off x="2093913" y="1557338"/>
            <a:ext cx="6985000" cy="4525962"/>
          </a:xfrm>
        </p:spPr>
        <p:txBody>
          <a:bodyPr/>
          <a:lstStyle/>
          <a:p>
            <a:pPr>
              <a:lnSpc>
                <a:spcPct val="80000"/>
              </a:lnSpc>
            </a:pPr>
            <a:r>
              <a:rPr lang="en-GB" altLang="en-US" sz="2800"/>
              <a:t>All of our form groups are named after universities – we can all achieve</a:t>
            </a:r>
          </a:p>
          <a:p>
            <a:pPr>
              <a:lnSpc>
                <a:spcPct val="80000"/>
              </a:lnSpc>
            </a:pPr>
            <a:endParaRPr lang="en-GB" altLang="en-US" sz="2800"/>
          </a:p>
          <a:p>
            <a:pPr>
              <a:lnSpc>
                <a:spcPct val="80000"/>
              </a:lnSpc>
            </a:pPr>
            <a:r>
              <a:rPr lang="en-GB" altLang="en-US" sz="2800"/>
              <a:t>Inspirational tutor time sessions</a:t>
            </a:r>
          </a:p>
          <a:p>
            <a:pPr>
              <a:lnSpc>
                <a:spcPct val="80000"/>
              </a:lnSpc>
            </a:pPr>
            <a:endParaRPr lang="en-GB" altLang="en-US" sz="2800"/>
          </a:p>
          <a:p>
            <a:pPr>
              <a:lnSpc>
                <a:spcPct val="80000"/>
              </a:lnSpc>
            </a:pPr>
            <a:r>
              <a:rPr lang="en-GB" altLang="en-US" sz="2800"/>
              <a:t>Inspirational school excursions</a:t>
            </a:r>
          </a:p>
          <a:p>
            <a:pPr>
              <a:lnSpc>
                <a:spcPct val="80000"/>
              </a:lnSpc>
            </a:pPr>
            <a:endParaRPr lang="en-GB" altLang="en-US" sz="2800"/>
          </a:p>
          <a:p>
            <a:pPr>
              <a:lnSpc>
                <a:spcPct val="80000"/>
              </a:lnSpc>
            </a:pPr>
            <a:r>
              <a:rPr lang="en-GB" altLang="en-US" sz="2800"/>
              <a:t>Many opportunities to contribute to the school and wider community</a:t>
            </a:r>
          </a:p>
          <a:p>
            <a:pPr>
              <a:lnSpc>
                <a:spcPct val="80000"/>
              </a:lnSpc>
            </a:pPr>
            <a:endParaRPr lang="en-GB" altLang="en-US" sz="2800"/>
          </a:p>
          <a:p>
            <a:pPr>
              <a:lnSpc>
                <a:spcPct val="80000"/>
              </a:lnSpc>
            </a:pPr>
            <a:r>
              <a:rPr lang="en-GB" altLang="en-US" sz="2800"/>
              <a:t>Foreign travel</a:t>
            </a:r>
          </a:p>
          <a:p>
            <a:pPr>
              <a:lnSpc>
                <a:spcPct val="80000"/>
              </a:lnSpc>
            </a:pPr>
            <a:endParaRPr lang="en-GB" altLang="en-US" sz="2000"/>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57491" y="0"/>
            <a:ext cx="1024758" cy="1261241"/>
          </a:xfrm>
          <a:prstGeom prst="rect">
            <a:avLst/>
          </a:prstGeom>
          <a:effectLst>
            <a:glow rad="101600">
              <a:schemeClr val="accent5">
                <a:satMod val="175000"/>
                <a:alpha val="40000"/>
              </a:schemeClr>
            </a:glow>
          </a:effectLst>
          <a:scene3d>
            <a:camera prst="orthographicFront"/>
            <a:lightRig rig="threePt" dir="t"/>
          </a:scene3d>
          <a:sp3d>
            <a:bevelT prst="relaxedInset"/>
          </a:sp3d>
        </p:spPr>
      </p:pic>
      <p:pic>
        <p:nvPicPr>
          <p:cNvPr id="2" name="Audio 1">
            <a:hlinkClick r:id="" action="ppaction://media"/>
            <a:extLst>
              <a:ext uri="{FF2B5EF4-FFF2-40B4-BE49-F238E27FC236}">
                <a16:creationId xmlns:a16="http://schemas.microsoft.com/office/drawing/2014/main" id="{4D452B28-49F2-43C5-8ACE-7545B5D2C22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08261220"/>
      </p:ext>
    </p:extLst>
  </p:cSld>
  <p:clrMapOvr>
    <a:masterClrMapping/>
  </p:clrMapOvr>
  <mc:AlternateContent xmlns:mc="http://schemas.openxmlformats.org/markup-compatibility/2006" xmlns:p14="http://schemas.microsoft.com/office/powerpoint/2010/main">
    <mc:Choice Requires="p14">
      <p:transition spd="slow" p14:dur="2000" advTm="50206"/>
    </mc:Choice>
    <mc:Fallback xmlns="">
      <p:transition spd="slow" advTm="502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GB" altLang="en-US"/>
              <a:t>High aspirations through excursions</a:t>
            </a:r>
          </a:p>
        </p:txBody>
      </p:sp>
      <p:sp>
        <p:nvSpPr>
          <p:cNvPr id="38915" name="Content Placeholder 2"/>
          <p:cNvSpPr>
            <a:spLocks noGrp="1"/>
          </p:cNvSpPr>
          <p:nvPr>
            <p:ph idx="1"/>
          </p:nvPr>
        </p:nvSpPr>
        <p:spPr>
          <a:xfrm>
            <a:off x="1804988" y="1628775"/>
            <a:ext cx="7561262" cy="2503488"/>
          </a:xfrm>
        </p:spPr>
        <p:txBody>
          <a:bodyPr/>
          <a:lstStyle/>
          <a:p>
            <a:r>
              <a:rPr lang="en-GB" altLang="en-US" sz="2200" dirty="0"/>
              <a:t>Three aspirational trips every year, minimum</a:t>
            </a:r>
          </a:p>
          <a:p>
            <a:r>
              <a:rPr lang="en-GB" altLang="en-US" sz="2200" dirty="0"/>
              <a:t>University trips</a:t>
            </a:r>
          </a:p>
          <a:p>
            <a:r>
              <a:rPr lang="en-GB" altLang="en-US" sz="2200" dirty="0"/>
              <a:t>Sporting trips across the country</a:t>
            </a:r>
          </a:p>
          <a:p>
            <a:r>
              <a:rPr lang="en-GB" altLang="en-US" sz="2200" dirty="0"/>
              <a:t>Japan, Greece, </a:t>
            </a:r>
            <a:r>
              <a:rPr lang="en-GB" altLang="en-US" sz="2200"/>
              <a:t>Czech Republic, </a:t>
            </a:r>
            <a:r>
              <a:rPr lang="en-GB" altLang="en-US" sz="2200" dirty="0"/>
              <a:t>Belgium, Isle </a:t>
            </a:r>
            <a:r>
              <a:rPr lang="en-GB" altLang="en-US" sz="2200"/>
              <a:t>of Wight.</a:t>
            </a:r>
            <a:endParaRPr lang="en-GB" altLang="en-US" sz="2200" dirty="0"/>
          </a:p>
          <a:p>
            <a:r>
              <a:rPr lang="en-GB" altLang="en-US" sz="2200" dirty="0"/>
              <a:t>Rewards trip to acknowledge achievement from subjects, whole school and JP.</a:t>
            </a:r>
          </a:p>
          <a:p>
            <a:endParaRPr lang="en-GB" altLang="en-US" dirty="0"/>
          </a:p>
        </p:txBody>
      </p:sp>
      <p:pic>
        <p:nvPicPr>
          <p:cNvPr id="38916"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001" y="4640264"/>
            <a:ext cx="1762125"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196263" y="4132264"/>
            <a:ext cx="1720850" cy="229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86126" y="4640264"/>
            <a:ext cx="1622425"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9" name="Picture 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908551" y="4640264"/>
            <a:ext cx="3287713"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657491" y="0"/>
            <a:ext cx="1024758" cy="1261241"/>
          </a:xfrm>
          <a:prstGeom prst="rect">
            <a:avLst/>
          </a:prstGeom>
          <a:effectLst>
            <a:glow rad="101600">
              <a:schemeClr val="accent5">
                <a:satMod val="175000"/>
                <a:alpha val="40000"/>
              </a:schemeClr>
            </a:glow>
          </a:effectLst>
          <a:scene3d>
            <a:camera prst="orthographicFront"/>
            <a:lightRig rig="threePt" dir="t"/>
          </a:scene3d>
          <a:sp3d>
            <a:bevelT prst="relaxedInset"/>
          </a:sp3d>
        </p:spPr>
      </p:pic>
      <p:pic>
        <p:nvPicPr>
          <p:cNvPr id="2" name="Audio 1">
            <a:hlinkClick r:id="" action="ppaction://media"/>
            <a:extLst>
              <a:ext uri="{FF2B5EF4-FFF2-40B4-BE49-F238E27FC236}">
                <a16:creationId xmlns:a16="http://schemas.microsoft.com/office/drawing/2014/main" id="{7C5CC5E2-9DA5-48C4-A190-7DB07B8C85F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12828733"/>
      </p:ext>
    </p:extLst>
  </p:cSld>
  <p:clrMapOvr>
    <a:masterClrMapping/>
  </p:clrMapOvr>
  <mc:AlternateContent xmlns:mc="http://schemas.openxmlformats.org/markup-compatibility/2006" xmlns:p14="http://schemas.microsoft.com/office/powerpoint/2010/main">
    <mc:Choice Requires="p14">
      <p:transition spd="slow" p14:dur="2000" advTm="54109"/>
    </mc:Choice>
    <mc:Fallback xmlns="">
      <p:transition spd="slow" advTm="541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GB" altLang="en-US" dirty="0"/>
              <a:t>Paris</a:t>
            </a:r>
          </a:p>
        </p:txBody>
      </p:sp>
      <p:sp>
        <p:nvSpPr>
          <p:cNvPr id="39939" name="Content Placeholder 2"/>
          <p:cNvSpPr>
            <a:spLocks noGrp="1"/>
          </p:cNvSpPr>
          <p:nvPr>
            <p:ph idx="1"/>
          </p:nvPr>
        </p:nvSpPr>
        <p:spPr>
          <a:xfrm>
            <a:off x="1981201" y="1557339"/>
            <a:ext cx="7561263" cy="2663825"/>
          </a:xfrm>
        </p:spPr>
        <p:txBody>
          <a:bodyPr/>
          <a:lstStyle/>
          <a:p>
            <a:r>
              <a:rPr lang="en-GB" altLang="en-US" sz="2400" dirty="0"/>
              <a:t>Year seven will go to Paris to support our curriculum plans</a:t>
            </a:r>
          </a:p>
          <a:p>
            <a:endParaRPr lang="en-GB" altLang="en-US" sz="2400" dirty="0"/>
          </a:p>
          <a:p>
            <a:r>
              <a:rPr lang="en-GB" altLang="en-US" sz="2400" dirty="0"/>
              <a:t>This will be a fantastic experience, that we hope will enhance learning experiences within the school and across a wide range of subjects</a:t>
            </a:r>
          </a:p>
        </p:txBody>
      </p:sp>
      <p:sp>
        <p:nvSpPr>
          <p:cNvPr id="39941" name="AutoShape 2" descr="Image result for rome"/>
          <p:cNvSpPr>
            <a:spLocks noChangeAspect="1" noChangeArrowheads="1"/>
          </p:cNvSpPr>
          <p:nvPr/>
        </p:nvSpPr>
        <p:spPr bwMode="auto">
          <a:xfrm>
            <a:off x="1500188" y="754063"/>
            <a:ext cx="228601"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FontTx/>
              <a:buNone/>
            </a:pPr>
            <a:endParaRPr lang="en-US" altLang="en-US" sz="1800">
              <a:solidFill>
                <a:srgbClr val="000000"/>
              </a:solidFill>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9638" y="4028582"/>
            <a:ext cx="3615065" cy="2716431"/>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8448" y="4028582"/>
            <a:ext cx="4082068" cy="2716431"/>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57491" y="0"/>
            <a:ext cx="1024758" cy="1261241"/>
          </a:xfrm>
          <a:prstGeom prst="rect">
            <a:avLst/>
          </a:prstGeom>
          <a:effectLst>
            <a:glow rad="101600">
              <a:schemeClr val="accent5">
                <a:satMod val="175000"/>
                <a:alpha val="40000"/>
              </a:schemeClr>
            </a:glow>
          </a:effectLst>
          <a:scene3d>
            <a:camera prst="orthographicFront"/>
            <a:lightRig rig="threePt" dir="t"/>
          </a:scene3d>
          <a:sp3d>
            <a:bevelT prst="relaxedInset"/>
          </a:sp3d>
        </p:spPr>
      </p:pic>
      <p:pic>
        <p:nvPicPr>
          <p:cNvPr id="4" name="Audio 3">
            <a:hlinkClick r:id="" action="ppaction://media"/>
            <a:extLst>
              <a:ext uri="{FF2B5EF4-FFF2-40B4-BE49-F238E27FC236}">
                <a16:creationId xmlns:a16="http://schemas.microsoft.com/office/drawing/2014/main" id="{B34C720D-AC89-4268-9F5D-24D035D0756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79182648"/>
      </p:ext>
    </p:extLst>
  </p:cSld>
  <p:clrMapOvr>
    <a:masterClrMapping/>
  </p:clrMapOvr>
  <mc:AlternateContent xmlns:mc="http://schemas.openxmlformats.org/markup-compatibility/2006" xmlns:p14="http://schemas.microsoft.com/office/powerpoint/2010/main">
    <mc:Choice Requires="p14">
      <p:transition spd="slow" p14:dur="2000" advTm="31407"/>
    </mc:Choice>
    <mc:Fallback xmlns="">
      <p:transition spd="slow" advTm="314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CEDEE-A30A-4235-BBFD-BCEF4B85F97D}"/>
              </a:ext>
            </a:extLst>
          </p:cNvPr>
          <p:cNvSpPr>
            <a:spLocks noGrp="1"/>
          </p:cNvSpPr>
          <p:nvPr>
            <p:ph type="title"/>
          </p:nvPr>
        </p:nvSpPr>
        <p:spPr/>
        <p:txBody>
          <a:bodyPr/>
          <a:lstStyle/>
          <a:p>
            <a:r>
              <a:rPr lang="en-GB" dirty="0"/>
              <a:t>Induction Day</a:t>
            </a:r>
          </a:p>
        </p:txBody>
      </p:sp>
      <p:sp>
        <p:nvSpPr>
          <p:cNvPr id="3" name="Content Placeholder 2">
            <a:extLst>
              <a:ext uri="{FF2B5EF4-FFF2-40B4-BE49-F238E27FC236}">
                <a16:creationId xmlns:a16="http://schemas.microsoft.com/office/drawing/2014/main" id="{A6EAA7C2-C2FF-43B8-AF8F-25D04CBF8094}"/>
              </a:ext>
            </a:extLst>
          </p:cNvPr>
          <p:cNvSpPr>
            <a:spLocks noGrp="1"/>
          </p:cNvSpPr>
          <p:nvPr>
            <p:ph idx="1"/>
          </p:nvPr>
        </p:nvSpPr>
        <p:spPr/>
        <p:txBody>
          <a:bodyPr/>
          <a:lstStyle/>
          <a:p>
            <a:r>
              <a:rPr lang="en-GB" dirty="0"/>
              <a:t>Four taster lessons</a:t>
            </a:r>
          </a:p>
          <a:p>
            <a:r>
              <a:rPr lang="en-GB" dirty="0"/>
              <a:t>School tour</a:t>
            </a:r>
          </a:p>
          <a:p>
            <a:r>
              <a:rPr lang="en-GB" dirty="0"/>
              <a:t>FAQs</a:t>
            </a:r>
          </a:p>
          <a:p>
            <a:endParaRPr lang="en-GB" dirty="0"/>
          </a:p>
          <a:p>
            <a:r>
              <a:rPr lang="en-GB" dirty="0"/>
              <a:t>Any questions please email </a:t>
            </a:r>
            <a:r>
              <a:rPr lang="en-GB" dirty="0">
                <a:hlinkClick r:id="rId4"/>
              </a:rPr>
              <a:t>ahallam3.310</a:t>
            </a:r>
            <a:r>
              <a:rPr lang="en-GB">
                <a:hlinkClick r:id="rId4"/>
              </a:rPr>
              <a:t>@harrowhigh.com</a:t>
            </a:r>
            <a:endParaRPr lang="en-GB"/>
          </a:p>
          <a:p>
            <a:pPr marL="0" indent="0">
              <a:buNone/>
            </a:pPr>
            <a:endParaRPr lang="en-GB" dirty="0"/>
          </a:p>
        </p:txBody>
      </p:sp>
      <p:pic>
        <p:nvPicPr>
          <p:cNvPr id="5" name="Picture 4">
            <a:extLst>
              <a:ext uri="{FF2B5EF4-FFF2-40B4-BE49-F238E27FC236}">
                <a16:creationId xmlns:a16="http://schemas.microsoft.com/office/drawing/2014/main" id="{1E671C44-3703-44EF-8024-DC3F7B4B1F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83996" y="0"/>
            <a:ext cx="1024758" cy="1261241"/>
          </a:xfrm>
          <a:prstGeom prst="rect">
            <a:avLst/>
          </a:prstGeom>
          <a:effectLst>
            <a:glow rad="101600">
              <a:schemeClr val="accent5">
                <a:satMod val="175000"/>
                <a:alpha val="40000"/>
              </a:schemeClr>
            </a:glow>
          </a:effectLst>
          <a:scene3d>
            <a:camera prst="orthographicFront"/>
            <a:lightRig rig="threePt" dir="t"/>
          </a:scene3d>
          <a:sp3d>
            <a:bevelT prst="relaxedInset"/>
          </a:sp3d>
        </p:spPr>
      </p:pic>
      <p:pic>
        <p:nvPicPr>
          <p:cNvPr id="4" name="Audio 3">
            <a:hlinkClick r:id="" action="ppaction://media"/>
            <a:extLst>
              <a:ext uri="{FF2B5EF4-FFF2-40B4-BE49-F238E27FC236}">
                <a16:creationId xmlns:a16="http://schemas.microsoft.com/office/drawing/2014/main" id="{B00EEF09-6200-48F9-89EC-B2CC968459F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03152966"/>
      </p:ext>
    </p:extLst>
  </p:cSld>
  <p:clrMapOvr>
    <a:masterClrMapping/>
  </p:clrMapOvr>
  <mc:AlternateContent xmlns:mc="http://schemas.openxmlformats.org/markup-compatibility/2006" xmlns:p14="http://schemas.microsoft.com/office/powerpoint/2010/main">
    <mc:Choice Requires="p14">
      <p:transition spd="slow" p14:dur="2000" advTm="80587"/>
    </mc:Choice>
    <mc:Fallback xmlns="">
      <p:transition spd="slow" advTm="805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HHS NEW MASTER 2010">
  <a:themeElements>
    <a:clrScheme name="HHS NEW MASTER 20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HHS NEW MASTER 2010">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HHS NEW MASTER 20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HS NEW MASTER 201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HS NEW MASTER 201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HS NEW MASTER 201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HS NEW MASTER 201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HS NEW MASTER 201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HS NEW MASTER 201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HS NEW MASTER 201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HS NEW MASTER 201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HS NEW MASTER 201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HS NEW MASTER 201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HS NEW MASTER 201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HHS NEW MASTER 2010">
  <a:themeElements>
    <a:clrScheme name="HHS NEW MASTER 20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HHS NEW MASTER 2010">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HHS NEW MASTER 20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HS NEW MASTER 201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HS NEW MASTER 201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HS NEW MASTER 201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HS NEW MASTER 201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HS NEW MASTER 201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HS NEW MASTER 201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HS NEW MASTER 201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HS NEW MASTER 201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HS NEW MASTER 201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HS NEW MASTER 201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HS NEW MASTER 201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HHS NEW MASTER 2010">
  <a:themeElements>
    <a:clrScheme name="HHS NEW MASTER 20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HHS NEW MASTER 2010">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HHS NEW MASTER 20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HS NEW MASTER 201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HS NEW MASTER 201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HS NEW MASTER 201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HS NEW MASTER 201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HS NEW MASTER 201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HS NEW MASTER 201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HS NEW MASTER 201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HS NEW MASTER 201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HS NEW MASTER 201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HS NEW MASTER 201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HS NEW MASTER 201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HHS NEW MASTER 2010">
  <a:themeElements>
    <a:clrScheme name="HHS NEW MASTER 20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HHS NEW MASTER 2010">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HHS NEW MASTER 20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HS NEW MASTER 201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HS NEW MASTER 201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HS NEW MASTER 201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HS NEW MASTER 201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HS NEW MASTER 201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HS NEW MASTER 201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HS NEW MASTER 201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HS NEW MASTER 201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HS NEW MASTER 201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HS NEW MASTER 201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HS NEW MASTER 201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280</Words>
  <Application>Microsoft Office PowerPoint</Application>
  <PresentationFormat>Widescreen</PresentationFormat>
  <Paragraphs>53</Paragraphs>
  <Slides>7</Slides>
  <Notes>0</Notes>
  <HiddenSlides>0</HiddenSlides>
  <MMClips>7</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7</vt:i4>
      </vt:variant>
    </vt:vector>
  </HeadingPairs>
  <TitlesOfParts>
    <vt:vector size="18" baseType="lpstr">
      <vt:lpstr>Arial</vt:lpstr>
      <vt:lpstr>Calibri</vt:lpstr>
      <vt:lpstr>Calibri Light</vt:lpstr>
      <vt:lpstr>Century Gothic</vt:lpstr>
      <vt:lpstr>Symbol</vt:lpstr>
      <vt:lpstr>Times New Roman</vt:lpstr>
      <vt:lpstr>Office Theme</vt:lpstr>
      <vt:lpstr>1_HHS NEW MASTER 2010</vt:lpstr>
      <vt:lpstr>2_HHS NEW MASTER 2010</vt:lpstr>
      <vt:lpstr>3_HHS NEW MASTER 2010</vt:lpstr>
      <vt:lpstr>4_HHS NEW MASTER 2010</vt:lpstr>
      <vt:lpstr>PowerPoint Presentation</vt:lpstr>
      <vt:lpstr>PowerPoint Presentation</vt:lpstr>
      <vt:lpstr>PowerPoint Presentation</vt:lpstr>
      <vt:lpstr> Excellent Aspirations </vt:lpstr>
      <vt:lpstr>High aspirations through excursions</vt:lpstr>
      <vt:lpstr>Paris</vt:lpstr>
      <vt:lpstr>Induction 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Harrow High School</dc:title>
  <dc:creator>Hallam, Ashley</dc:creator>
  <cp:lastModifiedBy>Yazdizad Ardalan</cp:lastModifiedBy>
  <cp:revision>13</cp:revision>
  <dcterms:created xsi:type="dcterms:W3CDTF">2016-09-22T10:00:53Z</dcterms:created>
  <dcterms:modified xsi:type="dcterms:W3CDTF">2021-07-06T16:59:27Z</dcterms:modified>
</cp:coreProperties>
</file>