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a radian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Derive the equation for the area of a sector using radians. Include diagrams.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conversion equations from degrees into radians and vice versa.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how radians and arc length are related. State the formula.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Radians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  <p:sp>
        <p:nvSpPr>
          <p:cNvPr id="13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6204361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small angle approximations for sine, cosine, </a:t>
            </a:r>
            <a:r>
              <a:rPr lang="en-NZ" sz="1200" b="1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and tangent.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for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sin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using radians for </a:t>
                </a:r>
                <a14:m>
                  <m:oMath xmlns:m="http://schemas.openxmlformats.org/officeDocument/2006/math"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𝟎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𝟐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𝝅</m:t>
                    </m:r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1"/>
            <a:ext cx="5580000" cy="5572229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Derive the equation for the area of a 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segment </a:t>
            </a:r>
            <a:r>
              <a:rPr lang="en-NZ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using </a:t>
            </a:r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radians. Include diagrams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/>
              <p:nvPr/>
            </p:nvSpPr>
            <p:spPr>
              <a:xfrm>
                <a:off x="400418" y="2843369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for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cos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using </a:t>
                </a:r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radians for </a:t>
                </a:r>
                <a14:m>
                  <m:oMath xmlns:m="http://schemas.openxmlformats.org/officeDocument/2006/math"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𝟐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𝝅</m:t>
                    </m:r>
                  </m:oMath>
                </a14:m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18" y="2843369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for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tan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using </a:t>
                </a:r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radians for </a:t>
                </a:r>
                <a14:m>
                  <m:oMath xmlns:m="http://schemas.openxmlformats.org/officeDocument/2006/math"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𝟐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𝝅</m:t>
                    </m:r>
                  </m:oMath>
                </a14:m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29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Radians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</TotalTime>
  <Words>138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48</cp:revision>
  <dcterms:created xsi:type="dcterms:W3CDTF">2017-07-11T17:32:48Z</dcterms:created>
  <dcterms:modified xsi:type="dcterms:W3CDTF">2020-06-24T13:32:20Z</dcterms:modified>
</cp:coreProperties>
</file>