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State the expansion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𝒃</m:t>
                            </m:r>
                          </m:e>
                        </m:d>
                      </m:e>
                      <m:sup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p>
                    </m:sSup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for rational values of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𝒏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3627506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Explain how the expansion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𝒙</m:t>
                            </m:r>
                          </m:e>
                        </m:d>
                      </m:e>
                      <m:sup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p>
                    </m:sSup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can be used to expand a binomial of the form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NZ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𝒃𝒙</m:t>
                            </m:r>
                          </m:e>
                        </m:d>
                      </m:e>
                      <m:sup>
                        <m: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p>
                    </m:sSup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3627506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DEBF2F5C-C4AA-40D1-A7CE-B498718D1086}"/>
                  </a:ext>
                </a:extLst>
              </p:cNvPr>
              <p:cNvSpPr/>
              <p:nvPr/>
            </p:nvSpPr>
            <p:spPr>
              <a:xfrm>
                <a:off x="400418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State the form of the binomial expansion that can be applied to negative or fractional values of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𝒏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 </a:t>
                </a:r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What are the validity conditions?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DEBF2F5C-C4AA-40D1-A7CE-B498718D10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18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C8AB131-2C83-4A2C-BB73-DFFCC337D80F}"/>
                  </a:ext>
                </a:extLst>
              </p:cNvPr>
              <p:cNvSpPr/>
              <p:nvPr/>
            </p:nvSpPr>
            <p:spPr>
              <a:xfrm>
                <a:off x="6207972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What are the validity statements for the expansion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1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NZ" sz="1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  <m:r>
                              <a:rPr lang="en-NZ" sz="1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NZ" sz="1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𝒃𝒙</m:t>
                            </m:r>
                          </m:e>
                        </m:d>
                      </m:e>
                      <m:sup>
                        <m:r>
                          <a:rPr lang="en-NZ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p>
                    </m:sSup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?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C8AB131-2C83-4A2C-BB73-DFFCC337D8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7972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Binomial Expansion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376</TotalTime>
  <Words>107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51</cp:revision>
  <dcterms:created xsi:type="dcterms:W3CDTF">2017-07-11T17:32:48Z</dcterms:created>
  <dcterms:modified xsi:type="dcterms:W3CDTF">2020-06-24T12:59:39Z</dcterms:modified>
</cp:coreProperties>
</file>