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40" autoAdjust="0"/>
    <p:restoredTop sz="94660"/>
  </p:normalViewPr>
  <p:slideViewPr>
    <p:cSldViewPr snapToGrid="0">
      <p:cViewPr varScale="1">
        <p:scale>
          <a:sx n="69" d="100"/>
          <a:sy n="69" d="100"/>
        </p:scale>
        <p:origin x="135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447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680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17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158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465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664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417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381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397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699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33A02-6755-4D39-BF48-DF874BD5C34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0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733A02-6755-4D39-BF48-DF874BD5C34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8269F4-A900-48D8-8F2F-93310BF64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519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8996" y="0"/>
            <a:ext cx="7072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2060"/>
                </a:solidFill>
              </a:rPr>
              <a:t>    DESIGN </a:t>
            </a:r>
            <a:r>
              <a:rPr lang="en-GB" dirty="0">
                <a:solidFill>
                  <a:srgbClr val="002060"/>
                </a:solidFill>
              </a:rPr>
              <a:t>AND </a:t>
            </a:r>
            <a:r>
              <a:rPr lang="en-GB" dirty="0" smtClean="0">
                <a:solidFill>
                  <a:srgbClr val="002060"/>
                </a:solidFill>
              </a:rPr>
              <a:t>TECHNOLOGY                   Year 7 - Problem Solving    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5" name="Picture 4" descr="Harrow High School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96" y="38527"/>
            <a:ext cx="196008" cy="257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dk1">
                      <a:lumMod val="0"/>
                      <a:lumOff val="0"/>
                    </a:schemeClr>
                  </a:outerShdw>
                </a:effectLst>
              </a14:hiddenEffects>
            </a:ext>
          </a:extLst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5949512"/>
              </p:ext>
            </p:extLst>
          </p:nvPr>
        </p:nvGraphicFramePr>
        <p:xfrm>
          <a:off x="108996" y="393544"/>
          <a:ext cx="4463004" cy="267344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1402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22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0038">
                <a:tc gridSpan="2">
                  <a:txBody>
                    <a:bodyPr/>
                    <a:lstStyle/>
                    <a:p>
                      <a:r>
                        <a:rPr lang="en-GB" sz="1200" b="1" dirty="0" smtClean="0"/>
                        <a:t>1.</a:t>
                      </a:r>
                      <a:r>
                        <a:rPr lang="en-GB" sz="1200" b="1" baseline="0" dirty="0" smtClean="0"/>
                        <a:t> </a:t>
                      </a:r>
                      <a:r>
                        <a:rPr lang="en-GB" sz="1200" b="1" dirty="0" smtClean="0"/>
                        <a:t>Product Analysis </a:t>
                      </a:r>
                      <a:r>
                        <a:rPr lang="en-GB" sz="1200" b="1" baseline="0" dirty="0" smtClean="0"/>
                        <a:t> keywords </a:t>
                      </a:r>
                      <a:endParaRPr lang="en-GB" sz="12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5160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Keyword</a:t>
                      </a:r>
                      <a:endParaRPr lang="en-GB" sz="1200" b="1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Meaning</a:t>
                      </a:r>
                      <a:endParaRPr lang="en-GB" sz="1200" b="1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160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End user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 person using the product.</a:t>
                      </a:r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910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Client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 company</a:t>
                      </a:r>
                      <a:r>
                        <a:rPr lang="en-GB" sz="1200" baseline="0" dirty="0" smtClean="0"/>
                        <a:t> commissioning the design work.</a:t>
                      </a:r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3136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Target market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Who the product is aimed at.</a:t>
                      </a:r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5065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Form 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</a:t>
                      </a:r>
                      <a:r>
                        <a:rPr lang="en-GB" sz="1200" baseline="0" dirty="0" smtClean="0"/>
                        <a:t> 2D and 3D aesthetics of a product What it looks like.</a:t>
                      </a:r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1223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Function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What a product is designed to do.</a:t>
                      </a:r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1223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Accessibility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Refers to who can use the product.</a:t>
                      </a:r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1223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Ergonomics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Design for easy,</a:t>
                      </a:r>
                      <a:r>
                        <a:rPr lang="en-GB" sz="1200" baseline="0" dirty="0" smtClean="0"/>
                        <a:t> efficient and safe use.</a:t>
                      </a:r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9101181"/>
              </p:ext>
            </p:extLst>
          </p:nvPr>
        </p:nvGraphicFramePr>
        <p:xfrm>
          <a:off x="4660083" y="394875"/>
          <a:ext cx="5097517" cy="323340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3666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308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2577">
                <a:tc gridSpan="2">
                  <a:txBody>
                    <a:bodyPr/>
                    <a:lstStyle/>
                    <a:p>
                      <a:r>
                        <a:rPr lang="en-GB" sz="1200" b="1" dirty="0" smtClean="0"/>
                        <a:t>2.</a:t>
                      </a:r>
                      <a:r>
                        <a:rPr lang="en-GB" sz="1200" b="1" baseline="0" dirty="0" smtClean="0"/>
                        <a:t> Problem Solving</a:t>
                      </a:r>
                      <a:r>
                        <a:rPr lang="en-GB" sz="1200" b="1" dirty="0" smtClean="0"/>
                        <a:t> </a:t>
                      </a:r>
                      <a:r>
                        <a:rPr lang="en-GB" sz="1200" b="1" baseline="0" dirty="0" smtClean="0"/>
                        <a:t> keywords 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577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Keyword</a:t>
                      </a:r>
                      <a:endParaRPr lang="en-GB" sz="1200" b="1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Meaning</a:t>
                      </a:r>
                      <a:endParaRPr lang="en-GB" sz="1200" b="1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577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Qualitative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Data</a:t>
                      </a:r>
                      <a:r>
                        <a:rPr lang="en-GB" sz="1200" baseline="0" dirty="0" smtClean="0"/>
                        <a:t> collected from a interview with a user.</a:t>
                      </a:r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8008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Existing</a:t>
                      </a:r>
                      <a:r>
                        <a:rPr lang="en-GB" sz="1200" b="1" baseline="0" dirty="0" smtClean="0"/>
                        <a:t> products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Product already in the market.</a:t>
                      </a:r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8008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Product</a:t>
                      </a:r>
                      <a:r>
                        <a:rPr lang="en-GB" sz="1200" b="1" baseline="0" dirty="0" smtClean="0"/>
                        <a:t> analysis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detailed study of an existing product.</a:t>
                      </a:r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0961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Focus Group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group who are interviewed to get feedback on a product.</a:t>
                      </a:r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961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Iterative design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design process</a:t>
                      </a:r>
                      <a:r>
                        <a:rPr lang="en-GB" sz="1200" baseline="0" dirty="0" smtClean="0"/>
                        <a:t> which allows a cycle of prototyping, evaluation and redesign.</a:t>
                      </a:r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2577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CAD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Computer Aided</a:t>
                      </a:r>
                      <a:r>
                        <a:rPr lang="en-GB" sz="1200" baseline="0" dirty="0" smtClean="0"/>
                        <a:t> Design.</a:t>
                      </a:r>
                      <a:endParaRPr lang="en-GB" sz="120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2577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CAM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Computer Aided</a:t>
                      </a:r>
                      <a:r>
                        <a:rPr lang="en-GB" sz="1200" baseline="0" dirty="0" smtClean="0"/>
                        <a:t> Manufacture.  </a:t>
                      </a:r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2577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USP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Unique Selling</a:t>
                      </a:r>
                      <a:r>
                        <a:rPr lang="en-GB" sz="1200" baseline="0" dirty="0" smtClean="0"/>
                        <a:t> Point.</a:t>
                      </a:r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7544633"/>
              </p:ext>
            </p:extLst>
          </p:nvPr>
        </p:nvGraphicFramePr>
        <p:xfrm>
          <a:off x="98722" y="3149883"/>
          <a:ext cx="4483552" cy="211836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6770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065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7099">
                <a:tc gridSpan="2">
                  <a:txBody>
                    <a:bodyPr/>
                    <a:lstStyle/>
                    <a:p>
                      <a:r>
                        <a:rPr lang="en-GB" sz="1200" b="1" dirty="0" smtClean="0"/>
                        <a:t>3. What </a:t>
                      </a:r>
                      <a:r>
                        <a:rPr lang="en-GB" sz="1200" b="1" smtClean="0"/>
                        <a:t>is SCAMPER</a:t>
                      </a:r>
                      <a:r>
                        <a:rPr lang="en-GB" sz="1200" b="1" dirty="0" smtClean="0"/>
                        <a:t>? This is a tool to support you when designing.</a:t>
                      </a:r>
                      <a:endParaRPr lang="en-GB" sz="1200" b="1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059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S</a:t>
                      </a:r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Substitute</a:t>
                      </a:r>
                      <a:endParaRPr kumimoji="0" lang="en-GB" alt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059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C</a:t>
                      </a:r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Combine</a:t>
                      </a:r>
                      <a:endParaRPr kumimoji="0" lang="en-GB" alt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3788505"/>
                  </a:ext>
                </a:extLst>
              </a:tr>
              <a:tr h="215389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A</a:t>
                      </a:r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Adapt</a:t>
                      </a:r>
                      <a:endParaRPr kumimoji="0" lang="en-GB" altLang="en-US" sz="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5389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M</a:t>
                      </a:r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Modify, magnify, minify</a:t>
                      </a:r>
                      <a:endParaRPr kumimoji="0" lang="en-GB" altLang="en-US" sz="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5389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P</a:t>
                      </a:r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Put to other uses</a:t>
                      </a:r>
                      <a:endParaRPr kumimoji="0" lang="en-GB" altLang="en-US" sz="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5389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E</a:t>
                      </a:r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Eliminate</a:t>
                      </a:r>
                      <a:endParaRPr kumimoji="0" lang="en-GB" altLang="en-US" sz="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7170450"/>
                  </a:ext>
                </a:extLst>
              </a:tr>
              <a:tr h="215389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R</a:t>
                      </a:r>
                      <a:endParaRPr lang="en-GB" sz="11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Reverse, rearrange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3613389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8524206"/>
              </p:ext>
            </p:extLst>
          </p:nvPr>
        </p:nvGraphicFramePr>
        <p:xfrm>
          <a:off x="4660083" y="3787579"/>
          <a:ext cx="3257712" cy="2911171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257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71770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4. Iteration is a process of design; where you design, make a prototype and then evaluate. This will continue until the design is right.</a:t>
                      </a:r>
                      <a:endParaRPr lang="en-GB" sz="1200" b="1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39401"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7995604" y="3844776"/>
            <a:ext cx="1780248" cy="284693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i="1" dirty="0"/>
              <a:t>Task</a:t>
            </a:r>
            <a:r>
              <a:rPr lang="en-GB" sz="1200" i="1" dirty="0"/>
              <a:t> </a:t>
            </a:r>
          </a:p>
          <a:p>
            <a:r>
              <a:rPr lang="en-GB" sz="1200" b="1" i="1" dirty="0"/>
              <a:t>1. </a:t>
            </a:r>
            <a:r>
              <a:rPr lang="en-GB" sz="1200" i="1" dirty="0"/>
              <a:t>Learn/cover/write and self-check the different </a:t>
            </a:r>
            <a:r>
              <a:rPr lang="en-GB" sz="1200" i="1" dirty="0" smtClean="0"/>
              <a:t>meaning of the keywords in </a:t>
            </a:r>
            <a:r>
              <a:rPr lang="en-GB" sz="1200" b="1" i="1" dirty="0" smtClean="0"/>
              <a:t>section 1.</a:t>
            </a:r>
            <a:endParaRPr lang="en-GB" sz="1200" b="1" i="1" dirty="0"/>
          </a:p>
          <a:p>
            <a:r>
              <a:rPr lang="en-GB" sz="1200" b="1" i="1" dirty="0"/>
              <a:t>2</a:t>
            </a:r>
            <a:r>
              <a:rPr lang="en-GB" sz="1200" i="1" dirty="0"/>
              <a:t>. Learn /cover/write </a:t>
            </a:r>
            <a:r>
              <a:rPr lang="en-GB" sz="1200" i="1" dirty="0" smtClean="0"/>
              <a:t>and self check the meaning of the key in </a:t>
            </a:r>
            <a:r>
              <a:rPr lang="en-GB" sz="1200" b="1" i="1" dirty="0"/>
              <a:t>section 2.</a:t>
            </a:r>
          </a:p>
          <a:p>
            <a:r>
              <a:rPr lang="en-GB" sz="1200" b="1" i="1" dirty="0"/>
              <a:t>3. </a:t>
            </a:r>
            <a:r>
              <a:rPr lang="en-GB" sz="1200" i="1" dirty="0" smtClean="0"/>
              <a:t>Learn/cover/identify the definition of </a:t>
            </a:r>
            <a:r>
              <a:rPr lang="en-GB" sz="1200" b="1" i="1" dirty="0" smtClean="0"/>
              <a:t>SCAMPER</a:t>
            </a:r>
            <a:r>
              <a:rPr lang="en-GB" sz="1200" i="1" dirty="0" smtClean="0"/>
              <a:t>.</a:t>
            </a:r>
          </a:p>
          <a:p>
            <a:r>
              <a:rPr lang="en-GB" sz="1200" b="1" i="1" dirty="0" smtClean="0"/>
              <a:t>4. </a:t>
            </a:r>
            <a:r>
              <a:rPr lang="en-GB" sz="1200" i="1" dirty="0"/>
              <a:t>3. Learn/cover/identify the definition of </a:t>
            </a:r>
            <a:r>
              <a:rPr lang="en-GB" sz="1200" b="1" i="1" dirty="0" smtClean="0"/>
              <a:t>Iterative design</a:t>
            </a:r>
            <a:r>
              <a:rPr lang="en-GB" sz="1200" i="1" dirty="0" smtClean="0"/>
              <a:t>.</a:t>
            </a:r>
            <a:endParaRPr lang="en-GB" sz="1200" i="1" dirty="0"/>
          </a:p>
          <a:p>
            <a:endParaRPr lang="en-GB" sz="1100" b="1" i="1" dirty="0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88082D26-2323-4851-9CFB-E290C709FF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8378"/>
          <a:stretch/>
        </p:blipFill>
        <p:spPr>
          <a:xfrm>
            <a:off x="5174947" y="4522254"/>
            <a:ext cx="2227984" cy="217649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B9E1AAD-0369-4E7A-AE52-53AFA13996A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004" y="5351142"/>
            <a:ext cx="4217713" cy="1506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0172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1058</TotalTime>
  <Words>283</Words>
  <Application>Microsoft Office PowerPoint</Application>
  <PresentationFormat>A4 Paper (210x297 mm)</PresentationFormat>
  <Paragraphs>58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Onyenuchie, Rita</dc:creator>
  <cp:lastModifiedBy>Administrator</cp:lastModifiedBy>
  <cp:revision>56</cp:revision>
  <cp:lastPrinted>2019-07-11T09:26:42Z</cp:lastPrinted>
  <dcterms:created xsi:type="dcterms:W3CDTF">2018-06-25T08:58:01Z</dcterms:created>
  <dcterms:modified xsi:type="dcterms:W3CDTF">2020-04-01T20:17:19Z</dcterms:modified>
</cp:coreProperties>
</file>