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61" r:id="rId2"/>
  </p:sldIdLst>
  <p:sldSz cx="9906000" cy="6948488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89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-1548" y="-102"/>
      </p:cViewPr>
      <p:guideLst>
        <p:guide orient="horz" pos="2189"/>
        <p:guide pos="312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xmlns="" id="{5F42B886-AA2B-4C35-A594-B08EEBF205F2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7BC30045-7DE0-437C-8308-D2E8AE2FA9B0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590DF0A1-4FE8-4481-B823-C8BB0EC99110}" type="datetimeFigureOut">
              <a:rPr lang="en-GB"/>
              <a:pPr>
                <a:defRPr/>
              </a:pPr>
              <a:t>28/02/2020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xmlns="" id="{0F5E742B-E5A7-414C-9450-E932FC05CF26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984250" y="685800"/>
            <a:ext cx="48895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xmlns="" id="{04D45AAE-D090-4E52-B24B-4ECB11A177D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C3F4FF2A-1269-4D01-928C-1A84367EE740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1015BB27-C2A6-42F0-8D4A-BC72568901E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itchFamily="34" charset="0"/>
              </a:defRPr>
            </a:lvl1pPr>
          </a:lstStyle>
          <a:p>
            <a:fld id="{BAD19754-8938-49CA-92C9-73BE5BB0B0C0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41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8C77B58-2940-41F7-8C43-226FC9162E5B}" type="slidenum">
              <a:rPr lang="en-GB" altLang="en-US"/>
              <a:pPr/>
              <a:t>1</a:t>
            </a:fld>
            <a:endParaRPr lang="en-GB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22AE59-37F1-4E67-8831-0DCF8FF590F6}" type="datetimeFigureOut">
              <a:rPr lang="en-GB"/>
              <a:pPr>
                <a:defRPr/>
              </a:pPr>
              <a:t>28/02/2020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141030-D2AF-47D2-B035-0DC5BF04F8F0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2A6ED7-EE1E-4DC9-9E7B-03F05A421DB9}" type="datetimeFigureOut">
              <a:rPr lang="en-GB"/>
              <a:pPr>
                <a:defRPr/>
              </a:pPr>
              <a:t>28/02/2020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90B4756-7D6F-41FA-98CD-E62447F6A7D5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506" y="2906714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FA7AE4-AEFD-4919-853A-78F35C3CBD25}" type="datetimeFigureOut">
              <a:rPr lang="en-GB"/>
              <a:pPr>
                <a:defRPr/>
              </a:pPr>
              <a:t>28/02/2020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069963-B5DB-4346-95C5-D7FA25CBB8DE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71476" y="2311401"/>
            <a:ext cx="3260725" cy="65373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797301" y="2311401"/>
            <a:ext cx="3260725" cy="65373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xmlns="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9E6B08-E35A-45D1-BA71-91A7D4523C9B}" type="datetimeFigureOut">
              <a:rPr lang="en-GB"/>
              <a:pPr>
                <a:defRPr/>
              </a:pPr>
              <a:t>28/02/2020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xmlns="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xmlns="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D45A062-ED66-4FF8-AA83-1FAC4A207C74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1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1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112" y="1535113"/>
            <a:ext cx="4378589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2" y="2174875"/>
            <a:ext cx="4378589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xmlns="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93F1CC-EBB2-4688-9718-FE5467B07365}" type="datetimeFigureOut">
              <a:rPr lang="en-GB"/>
              <a:pPr>
                <a:defRPr/>
              </a:pPr>
              <a:t>28/02/2020</a:t>
            </a:fld>
            <a:endParaRPr lang="en-GB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xmlns="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xmlns="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5DC144B-862F-4F29-9427-C8291236830E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xmlns="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2406DA-298E-4084-9AF5-F5F894E49DDD}" type="datetimeFigureOut">
              <a:rPr lang="en-GB"/>
              <a:pPr>
                <a:defRPr/>
              </a:pPr>
              <a:t>28/02/2020</a:t>
            </a:fld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xmlns="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xmlns="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97CD90-22FB-454E-B930-FD9624CFEE22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xmlns="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81A307-3869-46B2-AC72-FB8276B33408}" type="datetimeFigureOut">
              <a:rPr lang="en-GB"/>
              <a:pPr>
                <a:defRPr/>
              </a:pPr>
              <a:t>28/02/2020</a:t>
            </a:fld>
            <a:endParaRPr lang="en-GB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xmlns="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xmlns="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632A79E-CFFD-4680-A788-2E4ACE3690F1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1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3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1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xmlns="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5D9B9B-3978-41BC-8B29-D8BD425F7196}" type="datetimeFigureOut">
              <a:rPr lang="en-GB"/>
              <a:pPr>
                <a:defRPr/>
              </a:pPr>
              <a:t>28/02/2020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xmlns="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xmlns="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58C88D-2CD7-46DC-9512-5DD668865215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xmlns="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EAC1A1-8F53-4A69-92ED-968E4CCF42ED}" type="datetimeFigureOut">
              <a:rPr lang="en-GB"/>
              <a:pPr>
                <a:defRPr/>
              </a:pPr>
              <a:t>28/02/2020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xmlns="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xmlns="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E83A41-F2C2-4D26-AB2A-CB8490175494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59091C-32FB-43CD-B728-E6791B629B50}" type="datetimeFigureOut">
              <a:rPr lang="en-GB"/>
              <a:pPr>
                <a:defRPr/>
              </a:pPr>
              <a:t>28/02/2020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BF93F5-5D1C-402F-8A4E-B44C3007A95A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386387" y="396875"/>
            <a:ext cx="1671638" cy="845185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71476" y="396875"/>
            <a:ext cx="4849813" cy="84518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B37A9F-4E34-4094-A0DF-61D1FB43F74D}" type="datetimeFigureOut">
              <a:rPr lang="en-GB"/>
              <a:pPr>
                <a:defRPr/>
              </a:pPr>
              <a:t>28/02/2020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964F1D-FAC3-4EEC-ABD5-3C5779B6E69B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5300" y="277813"/>
            <a:ext cx="8915400" cy="115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GB" alt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5300" y="1620838"/>
            <a:ext cx="8915400" cy="4586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  <a:endParaRPr lang="en-GB" altLang="en-US" smtClean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EF769A5-8296-4044-9A0C-77EA29F418A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95300" y="6440488"/>
            <a:ext cx="2311400" cy="3698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197562E-26A7-4FDE-B8E4-39E10BB4848E}" type="datetimeFigureOut">
              <a:rPr lang="en-GB"/>
              <a:pPr>
                <a:defRPr/>
              </a:pPr>
              <a:t>28/02/2020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4944516-C25F-4700-AA29-68A74F579FF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84550" y="6440488"/>
            <a:ext cx="3136900" cy="3698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0C42189A-8F05-40FD-8135-8C419433FD2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099300" y="6440488"/>
            <a:ext cx="2311400" cy="369887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fld id="{353DE432-53A8-4C5B-8684-5A55E3332ABF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21">
            <a:extLst>
              <a:ext uri="{FF2B5EF4-FFF2-40B4-BE49-F238E27FC236}">
                <a16:creationId xmlns:a16="http://schemas.microsoft.com/office/drawing/2014/main" xmlns="" id="{DB093BBD-EF08-416E-B669-D8E6848F88B9}"/>
              </a:ext>
            </a:extLst>
          </p:cNvPr>
          <p:cNvSpPr/>
          <p:nvPr/>
        </p:nvSpPr>
        <p:spPr>
          <a:xfrm>
            <a:off x="200025" y="161925"/>
            <a:ext cx="9432925" cy="320675"/>
          </a:xfrm>
          <a:prstGeom prst="roundRect">
            <a:avLst>
              <a:gd name="adj" fmla="val 453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082" name="Text Box 29"/>
          <p:cNvSpPr txBox="1">
            <a:spLocks noChangeArrowheads="1"/>
          </p:cNvSpPr>
          <p:nvPr/>
        </p:nvSpPr>
        <p:spPr bwMode="auto">
          <a:xfrm>
            <a:off x="10050464" y="4481785"/>
            <a:ext cx="18716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n-GB" altLang="en-US"/>
          </a:p>
        </p:txBody>
      </p:sp>
      <p:sp>
        <p:nvSpPr>
          <p:cNvPr id="3085" name="AutoShape 37"/>
          <p:cNvSpPr>
            <a:spLocks noChangeArrowheads="1"/>
          </p:cNvSpPr>
          <p:nvPr/>
        </p:nvSpPr>
        <p:spPr bwMode="auto">
          <a:xfrm>
            <a:off x="238092" y="616724"/>
            <a:ext cx="9395428" cy="1921416"/>
          </a:xfrm>
          <a:prstGeom prst="roundRect">
            <a:avLst>
              <a:gd name="adj" fmla="val 7421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3086" name="Text Box 38"/>
          <p:cNvSpPr txBox="1">
            <a:spLocks noChangeArrowheads="1"/>
          </p:cNvSpPr>
          <p:nvPr/>
        </p:nvSpPr>
        <p:spPr bwMode="auto">
          <a:xfrm>
            <a:off x="309530" y="616723"/>
            <a:ext cx="5291542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i="1" dirty="0" smtClean="0"/>
              <a:t>What is Electromotive </a:t>
            </a:r>
            <a:r>
              <a:rPr lang="en-GB" sz="1000" b="1" i="1" dirty="0" smtClean="0"/>
              <a:t>Force (</a:t>
            </a:r>
            <a:r>
              <a:rPr lang="en-GB" sz="1000" b="1" i="1" dirty="0" err="1" smtClean="0"/>
              <a:t>emf</a:t>
            </a:r>
            <a:r>
              <a:rPr lang="en-GB" sz="1000" b="1" i="1" dirty="0" smtClean="0"/>
              <a:t>), </a:t>
            </a:r>
            <a:r>
              <a:rPr lang="en-GB" sz="1000" b="1" i="1" dirty="0" smtClean="0"/>
              <a:t>ε ? Give the equation.</a:t>
            </a:r>
            <a:endParaRPr lang="en-GB" altLang="en-US" sz="1000" dirty="0">
              <a:latin typeface="Comic Sans MS" pitchFamily="66" charset="0"/>
            </a:endParaRPr>
          </a:p>
        </p:txBody>
      </p:sp>
      <p:sp>
        <p:nvSpPr>
          <p:cNvPr id="3087" name="Text Box 41"/>
          <p:cNvSpPr txBox="1">
            <a:spLocks noChangeArrowheads="1"/>
          </p:cNvSpPr>
          <p:nvPr/>
        </p:nvSpPr>
        <p:spPr bwMode="auto">
          <a:xfrm>
            <a:off x="8193088" y="0"/>
            <a:ext cx="151288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n-GB" altLang="en-US"/>
          </a:p>
        </p:txBody>
      </p:sp>
      <p:sp>
        <p:nvSpPr>
          <p:cNvPr id="3090" name="Text Box 73"/>
          <p:cNvSpPr txBox="1">
            <a:spLocks noChangeArrowheads="1"/>
          </p:cNvSpPr>
          <p:nvPr/>
        </p:nvSpPr>
        <p:spPr bwMode="auto">
          <a:xfrm>
            <a:off x="238092" y="161925"/>
            <a:ext cx="935837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n-GB" altLang="en-US" b="1" dirty="0" smtClean="0">
                <a:latin typeface="Comic Sans MS" pitchFamily="66" charset="0"/>
              </a:rPr>
              <a:t>Electricity</a:t>
            </a:r>
            <a:r>
              <a:rPr lang="en-GB" altLang="en-US" b="1" dirty="0" smtClean="0">
                <a:latin typeface="Comic Sans MS" pitchFamily="66" charset="0"/>
              </a:rPr>
              <a:t>: Energy and Power</a:t>
            </a:r>
            <a:endParaRPr lang="en-GB" altLang="en-US" b="1" dirty="0">
              <a:latin typeface="Comic Sans MS" pitchFamily="66" charset="0"/>
            </a:endParaRPr>
          </a:p>
        </p:txBody>
      </p:sp>
      <p:sp>
        <p:nvSpPr>
          <p:cNvPr id="24579" name="Rectangle 3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4581" name="Rectangle 5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2" name="Text Box 29"/>
          <p:cNvSpPr txBox="1">
            <a:spLocks noChangeArrowheads="1"/>
          </p:cNvSpPr>
          <p:nvPr/>
        </p:nvSpPr>
        <p:spPr bwMode="auto">
          <a:xfrm>
            <a:off x="10050464" y="5410478"/>
            <a:ext cx="18716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n-GB" altLang="en-US"/>
          </a:p>
        </p:txBody>
      </p:sp>
      <p:sp>
        <p:nvSpPr>
          <p:cNvPr id="24586" name="Rectangle 10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4589" name="Rectangle 13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4593" name="Rectangle 17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4595" name="Rectangle 19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3554" name="Rectangle 2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3556" name="Rectangle 4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3566" name="Rectangle 14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3568" name="Rectangle 16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3570" name="Rectangle 18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3576" name="Rectangle 24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65" name="AutoShape 37"/>
          <p:cNvSpPr>
            <a:spLocks noChangeArrowheads="1"/>
          </p:cNvSpPr>
          <p:nvPr/>
        </p:nvSpPr>
        <p:spPr bwMode="auto">
          <a:xfrm>
            <a:off x="272480" y="2610149"/>
            <a:ext cx="9361040" cy="576064"/>
          </a:xfrm>
          <a:prstGeom prst="roundRect">
            <a:avLst>
              <a:gd name="adj" fmla="val 7421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66" name="Text Box 38"/>
          <p:cNvSpPr txBox="1">
            <a:spLocks noChangeArrowheads="1"/>
          </p:cNvSpPr>
          <p:nvPr/>
        </p:nvSpPr>
        <p:spPr bwMode="auto">
          <a:xfrm>
            <a:off x="272480" y="2610147"/>
            <a:ext cx="9217024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i="1" dirty="0" smtClean="0"/>
              <a:t>What is internal resistance?</a:t>
            </a:r>
          </a:p>
        </p:txBody>
      </p:sp>
      <p:sp>
        <p:nvSpPr>
          <p:cNvPr id="68" name="AutoShape 37"/>
          <p:cNvSpPr>
            <a:spLocks noChangeArrowheads="1"/>
          </p:cNvSpPr>
          <p:nvPr/>
        </p:nvSpPr>
        <p:spPr bwMode="auto">
          <a:xfrm>
            <a:off x="272480" y="3258220"/>
            <a:ext cx="9361040" cy="1638323"/>
          </a:xfrm>
          <a:prstGeom prst="roundRect">
            <a:avLst>
              <a:gd name="adj" fmla="val 7421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69" name="Text Box 38"/>
          <p:cNvSpPr txBox="1">
            <a:spLocks noChangeArrowheads="1"/>
          </p:cNvSpPr>
          <p:nvPr/>
        </p:nvSpPr>
        <p:spPr bwMode="auto">
          <a:xfrm>
            <a:off x="272480" y="3258219"/>
            <a:ext cx="360097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i="1" dirty="0" smtClean="0"/>
              <a:t>Use the diagram to link </a:t>
            </a:r>
            <a:r>
              <a:rPr lang="en-GB" sz="1000" b="1" i="1" dirty="0" err="1" smtClean="0"/>
              <a:t>emf</a:t>
            </a:r>
            <a:r>
              <a:rPr lang="en-GB" sz="1000" b="1" i="1" dirty="0" smtClean="0"/>
              <a:t> and r</a:t>
            </a:r>
          </a:p>
          <a:p>
            <a:endParaRPr lang="en-GB" sz="1000" b="1" i="1" dirty="0" smtClean="0"/>
          </a:p>
          <a:p>
            <a:endParaRPr lang="en-GB" sz="1000" dirty="0" smtClean="0"/>
          </a:p>
          <a:p>
            <a:endParaRPr lang="en-GB" altLang="en-US" sz="1000" dirty="0">
              <a:latin typeface="Comic Sans MS" pitchFamily="66" charset="0"/>
            </a:endParaRPr>
          </a:p>
        </p:txBody>
      </p:sp>
      <p:pic>
        <p:nvPicPr>
          <p:cNvPr id="23581" name="Picture 2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21352" y="3402236"/>
            <a:ext cx="1389261" cy="1104227"/>
          </a:xfrm>
          <a:prstGeom prst="rect">
            <a:avLst/>
          </a:prstGeom>
          <a:noFill/>
        </p:spPr>
      </p:pic>
      <p:sp>
        <p:nvSpPr>
          <p:cNvPr id="73" name="AutoShape 37"/>
          <p:cNvSpPr>
            <a:spLocks noChangeArrowheads="1"/>
          </p:cNvSpPr>
          <p:nvPr/>
        </p:nvSpPr>
        <p:spPr bwMode="auto">
          <a:xfrm>
            <a:off x="272480" y="4986412"/>
            <a:ext cx="9361040" cy="1638323"/>
          </a:xfrm>
          <a:prstGeom prst="roundRect">
            <a:avLst>
              <a:gd name="adj" fmla="val 7421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74" name="Text Box 38"/>
          <p:cNvSpPr txBox="1">
            <a:spLocks noChangeArrowheads="1"/>
          </p:cNvSpPr>
          <p:nvPr/>
        </p:nvSpPr>
        <p:spPr bwMode="auto">
          <a:xfrm>
            <a:off x="272480" y="4986411"/>
            <a:ext cx="792088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i="1" dirty="0" smtClean="0"/>
              <a:t>Using the circuit we can plot V against I. Show, using equations, how we get </a:t>
            </a:r>
            <a:r>
              <a:rPr lang="en-GB" sz="1000" b="1" i="1" dirty="0" err="1" smtClean="0"/>
              <a:t>emf</a:t>
            </a:r>
            <a:r>
              <a:rPr lang="en-GB" sz="1000" b="1" i="1" dirty="0" smtClean="0"/>
              <a:t> and r.</a:t>
            </a:r>
          </a:p>
        </p:txBody>
      </p:sp>
      <p:pic>
        <p:nvPicPr>
          <p:cNvPr id="23584" name="Picture 3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85248" y="5346452"/>
            <a:ext cx="1024385" cy="1024384"/>
          </a:xfrm>
          <a:prstGeom prst="rect">
            <a:avLst/>
          </a:prstGeom>
          <a:noFill/>
        </p:spPr>
      </p:pic>
      <p:pic>
        <p:nvPicPr>
          <p:cNvPr id="23586" name="Picture 3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265368" y="5130428"/>
            <a:ext cx="1307951" cy="129962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993</TotalTime>
  <Words>54</Words>
  <Application>Microsoft Office PowerPoint</Application>
  <PresentationFormat>Custom</PresentationFormat>
  <Paragraphs>7</Paragraphs>
  <Slides>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Slide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PK</dc:creator>
  <cp:lastModifiedBy>SangiKat</cp:lastModifiedBy>
  <cp:revision>167</cp:revision>
  <dcterms:created xsi:type="dcterms:W3CDTF">2011-08-26T09:55:57Z</dcterms:created>
  <dcterms:modified xsi:type="dcterms:W3CDTF">2020-02-28T05:54:52Z</dcterms:modified>
</cp:coreProperties>
</file>