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</p:sldIdLst>
  <p:sldSz cx="9906000" cy="6858000" type="A4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B79CFA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43" autoAdjust="0"/>
    <p:restoredTop sz="94660"/>
  </p:normalViewPr>
  <p:slideViewPr>
    <p:cSldViewPr snapToGrid="0">
      <p:cViewPr varScale="1">
        <p:scale>
          <a:sx n="59" d="100"/>
          <a:sy n="59" d="100"/>
        </p:scale>
        <p:origin x="2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4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680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1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15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6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64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417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81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39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69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0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33A02-6755-4D39-BF48-DF874BD5C340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1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95" y="0"/>
            <a:ext cx="9672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    MUSIC Year 7     ‘LET THE MUSIC BEGIN’                                                 Name: ………………………………………………….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 descr="Harrow High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6" y="38527"/>
            <a:ext cx="196008" cy="25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dk1">
                      <a:lumMod val="0"/>
                      <a:lumOff val="0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746180"/>
              </p:ext>
            </p:extLst>
          </p:nvPr>
        </p:nvGraphicFramePr>
        <p:xfrm>
          <a:off x="108990" y="334954"/>
          <a:ext cx="4662703" cy="355713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53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8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460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1.</a:t>
                      </a:r>
                      <a:r>
                        <a:rPr lang="en-GB" sz="1100" b="1" baseline="0" dirty="0" smtClean="0"/>
                        <a:t> Elements of Music</a:t>
                      </a:r>
                      <a:endParaRPr lang="en-GB" sz="11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04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Keyword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Meaning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537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Beat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1303640"/>
                  </a:ext>
                </a:extLst>
              </a:tr>
              <a:tr h="314537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Rhythm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395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Tempo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135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Dynamics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8268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Pitch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baseline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Tone/Timbre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135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Duration</a:t>
                      </a:r>
                      <a:r>
                        <a:rPr lang="en-GB" sz="1100" b="1" baseline="0" dirty="0" smtClean="0"/>
                        <a:t>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9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Structure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007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Silence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57314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711529"/>
              </p:ext>
            </p:extLst>
          </p:nvPr>
        </p:nvGraphicFramePr>
        <p:xfrm>
          <a:off x="108990" y="3999156"/>
          <a:ext cx="4662703" cy="27584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6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6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7015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2. Notation</a:t>
                      </a:r>
                      <a:r>
                        <a:rPr lang="en-GB" sz="1100" b="1" baseline="0" dirty="0" smtClean="0"/>
                        <a:t> &amp; Duration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0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Below are</a:t>
                      </a:r>
                      <a:r>
                        <a:rPr lang="en-GB" sz="1100" b="1" baseline="0" dirty="0" smtClean="0"/>
                        <a:t> four different notes. Can you write the name of each note and the length of beats each note represents.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170450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3613389"/>
                  </a:ext>
                </a:extLst>
              </a:tr>
              <a:tr h="247015">
                <a:tc rowSpan="2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475076"/>
                  </a:ext>
                </a:extLst>
              </a:tr>
              <a:tr h="247015">
                <a:tc vMerge="1"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Length: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22026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185466"/>
              </p:ext>
            </p:extLst>
          </p:nvPr>
        </p:nvGraphicFramePr>
        <p:xfrm>
          <a:off x="4855270" y="3334871"/>
          <a:ext cx="4935900" cy="345320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935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70">
                <a:tc>
                  <a:txBody>
                    <a:bodyPr/>
                    <a:lstStyle/>
                    <a:p>
                      <a:r>
                        <a:rPr lang="en-GB" sz="1200" b="1" baseline="0" dirty="0" smtClean="0"/>
                        <a:t>3. Listening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666924"/>
                  </a:ext>
                </a:extLst>
              </a:tr>
              <a:tr h="1703294">
                <a:tc>
                  <a:txBody>
                    <a:bodyPr/>
                    <a:lstStyle/>
                    <a:p>
                      <a:r>
                        <a:rPr lang="en-GB" sz="1050" b="1" baseline="0" dirty="0" smtClean="0"/>
                        <a:t>Describe the music which is being played</a:t>
                      </a:r>
                    </a:p>
                    <a:p>
                      <a:endParaRPr lang="en-GB" sz="1050" b="1" baseline="0" dirty="0" smtClean="0"/>
                    </a:p>
                    <a:p>
                      <a:r>
                        <a:rPr lang="en-GB" sz="1050" b="1" baseline="0" dirty="0" smtClean="0"/>
                        <a:t>a) What instruments can you hear?</a:t>
                      </a:r>
                    </a:p>
                    <a:p>
                      <a:endParaRPr lang="en-GB" sz="1050" b="1" baseline="0" dirty="0" smtClean="0"/>
                    </a:p>
                    <a:p>
                      <a:r>
                        <a:rPr lang="en-GB" sz="1050" b="1" baseline="0" dirty="0" smtClean="0"/>
                        <a:t>b) Is this fusion music?</a:t>
                      </a:r>
                    </a:p>
                    <a:p>
                      <a:r>
                        <a:rPr lang="en-GB" sz="1050" b="1" baseline="0" dirty="0" smtClean="0"/>
                        <a:t>If yes, what genres does this song that it’s fusions from?</a:t>
                      </a:r>
                    </a:p>
                    <a:p>
                      <a:endParaRPr lang="en-GB" sz="1050" b="1" baseline="0" dirty="0" smtClean="0"/>
                    </a:p>
                    <a:p>
                      <a:r>
                        <a:rPr lang="en-GB" sz="1050" b="1" baseline="0" dirty="0" smtClean="0"/>
                        <a:t>c) How fast or slow is the tempo? Does this affect the mode of the piece, if so how?</a:t>
                      </a:r>
                    </a:p>
                    <a:p>
                      <a:endParaRPr lang="en-GB" sz="1050" b="1" baseline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baseline="0" dirty="0" smtClean="0"/>
                        <a:t>c) Can you identify some of the key elements within the music? 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244">
                <a:tc>
                  <a:txBody>
                    <a:bodyPr/>
                    <a:lstStyle/>
                    <a:p>
                      <a:pPr algn="l"/>
                      <a:r>
                        <a:rPr lang="en-GB" sz="1800" dirty="0" smtClean="0"/>
          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lang="en-GB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128646"/>
              </p:ext>
            </p:extLst>
          </p:nvPr>
        </p:nvGraphicFramePr>
        <p:xfrm>
          <a:off x="4945081" y="369330"/>
          <a:ext cx="4662702" cy="297126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970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053">
                  <a:extLst>
                    <a:ext uri="{9D8B030D-6E8A-4147-A177-3AD203B41FA5}">
                      <a16:colId xmlns:a16="http://schemas.microsoft.com/office/drawing/2014/main" val="4084151976"/>
                    </a:ext>
                  </a:extLst>
                </a:gridCol>
                <a:gridCol w="33990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502">
                <a:tc gridSpan="3">
                  <a:txBody>
                    <a:bodyPr/>
                    <a:lstStyle/>
                    <a:p>
                      <a:r>
                        <a:rPr lang="en-GB" sz="1100" b="1" dirty="0" smtClean="0"/>
                        <a:t>3. Musical</a:t>
                      </a:r>
                      <a:r>
                        <a:rPr lang="en-GB" sz="1100" b="1" baseline="0" dirty="0" smtClean="0"/>
                        <a:t> Notation (Reading Music)</a:t>
                      </a:r>
                      <a:endParaRPr lang="en-GB" sz="11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728">
                <a:tc gridSpan="3"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Below</a:t>
                      </a:r>
                      <a:r>
                        <a:rPr lang="en-GB" sz="900" b="1" baseline="0" dirty="0" smtClean="0"/>
                        <a:t> is an extract taken from a score sheet. Look carefully at the sheet and answer the four questions below: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944929"/>
                  </a:ext>
                </a:extLst>
              </a:tr>
              <a:tr h="362728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How</a:t>
                      </a:r>
                      <a:r>
                        <a:rPr lang="en-GB" sz="900" b="1" baseline="0" dirty="0" smtClean="0"/>
                        <a:t> many beats are in this bar?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50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What</a:t>
                      </a:r>
                      <a:r>
                        <a:rPr lang="en-GB" sz="900" b="1" baseline="0" dirty="0" smtClean="0"/>
                        <a:t> is the name of the  note on the starve?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31950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What is the</a:t>
                      </a:r>
                      <a:r>
                        <a:rPr lang="en-GB" sz="900" b="1" baseline="0" dirty="0" smtClean="0"/>
                        <a:t> length of each note?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502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 smtClean="0"/>
                        <a:t>Can write what key</a:t>
                      </a:r>
                      <a:r>
                        <a:rPr lang="en-GB" sz="900" b="1" baseline="0" dirty="0" smtClean="0"/>
                        <a:t> you would play this in on a keyboard?</a:t>
                      </a:r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401"/>
          <a:stretch/>
        </p:blipFill>
        <p:spPr>
          <a:xfrm>
            <a:off x="6227065" y="1366736"/>
            <a:ext cx="3291840" cy="14004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67" y="4718497"/>
            <a:ext cx="317683" cy="4389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430" y="5264543"/>
            <a:ext cx="409958" cy="4099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19399" r="14321"/>
          <a:stretch/>
        </p:blipFill>
        <p:spPr>
          <a:xfrm>
            <a:off x="212397" y="5724536"/>
            <a:ext cx="279490" cy="4163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33343" t="5666" r="42264" b="15071"/>
          <a:stretch/>
        </p:blipFill>
        <p:spPr>
          <a:xfrm>
            <a:off x="238472" y="6240979"/>
            <a:ext cx="133064" cy="40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1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95" y="0"/>
            <a:ext cx="9672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    MUSIC Year 7       ‘LET THE MUSIC BEGIN’		Name: ………………………………………………….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 descr="Harrow High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6" y="38527"/>
            <a:ext cx="196008" cy="25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dk1">
                      <a:lumMod val="0"/>
                      <a:lumOff val="0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4773835" y="3334870"/>
          <a:ext cx="2620377" cy="2963845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6203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274">
                <a:tc>
                  <a:txBody>
                    <a:bodyPr/>
                    <a:lstStyle/>
                    <a:p>
                      <a:r>
                        <a:rPr lang="en-GB" sz="1200" b="1" baseline="0" dirty="0" smtClean="0"/>
                        <a:t>4. Reading Music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666924"/>
                  </a:ext>
                </a:extLst>
              </a:tr>
              <a:tr h="232376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50" b="1" baseline="0" dirty="0" smtClean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540">
                <a:tc>
                  <a:txBody>
                    <a:bodyPr/>
                    <a:lstStyle/>
                    <a:p>
                      <a:pPr algn="l"/>
                      <a:endParaRPr lang="en-GB" sz="1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4974904" y="578356"/>
          <a:ext cx="4696631" cy="268439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187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9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8870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3. Musical</a:t>
                      </a:r>
                      <a:r>
                        <a:rPr lang="en-GB" sz="1100" b="1" baseline="0" dirty="0" smtClean="0"/>
                        <a:t> Scale  (Piano/Keyboard) </a:t>
                      </a:r>
                      <a:endParaRPr lang="en-GB" sz="11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063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Below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a </a:t>
                      </a:r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Musical scale on a grand staff lined up with the keys on a piano or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keyboard </a:t>
                      </a:r>
                      <a:endParaRPr lang="en-GB" sz="500" b="1" i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944929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7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36303" y="372357"/>
          <a:ext cx="4598493" cy="41452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33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4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1.</a:t>
                      </a:r>
                      <a:r>
                        <a:rPr lang="en-GB" sz="1100" b="1" baseline="0" dirty="0" smtClean="0"/>
                        <a:t> Elements of Music</a:t>
                      </a:r>
                      <a:endParaRPr lang="en-GB" sz="11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366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Keyword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Meaning</a:t>
                      </a:r>
                      <a:endParaRPr lang="en-GB" sz="11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276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Beat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i="0" dirty="0" smtClean="0"/>
                        <a:t>A regular interval of rhythm,</a:t>
                      </a:r>
                      <a:r>
                        <a:rPr lang="en-GB" sz="1100" i="0" baseline="0" dirty="0" smtClean="0"/>
                        <a:t> the</a:t>
                      </a:r>
                      <a:r>
                        <a:rPr lang="en-GB" sz="1100" i="0" dirty="0" smtClean="0"/>
                        <a:t> </a:t>
                      </a:r>
                      <a:r>
                        <a:rPr lang="en-GB" sz="1100" i="0" dirty="0" smtClean="0">
                          <a:latin typeface="+mn-lt"/>
                        </a:rPr>
                        <a:t>s</a:t>
                      </a:r>
                      <a:r>
                        <a:rPr lang="en-GB" sz="1100" dirty="0" smtClean="0">
                          <a:latin typeface="+mn-lt"/>
                        </a:rPr>
                        <a:t>teady</a:t>
                      </a:r>
                      <a:r>
                        <a:rPr lang="en-GB" sz="1100" baseline="0" dirty="0" smtClean="0">
                          <a:latin typeface="+mn-lt"/>
                        </a:rPr>
                        <a:t> </a:t>
                      </a:r>
                      <a:r>
                        <a:rPr lang="en-GB" sz="1100" dirty="0" smtClean="0">
                          <a:latin typeface="+mn-lt"/>
                        </a:rPr>
                        <a:t>sounds that are equal and repeated over time. </a:t>
                      </a:r>
                      <a:r>
                        <a:rPr lang="en-GB" sz="1100" i="1" dirty="0" smtClean="0"/>
                        <a:t>It’s the regular pulse that you hear within a piece of music.</a:t>
                      </a:r>
                      <a:endParaRPr lang="en-GB" sz="1100" i="1" dirty="0" smtClean="0">
                        <a:latin typeface="+mn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1303640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Rhythm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combination of long and short sounds over a length of time. They </a:t>
                      </a:r>
                      <a:r>
                        <a:rPr lang="en-GB" sz="1100" smtClean="0"/>
                        <a:t>are not </a:t>
                      </a:r>
                      <a:r>
                        <a:rPr lang="en-GB" sz="1100" dirty="0" smtClean="0"/>
                        <a:t>equal in length.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Tempo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Tempo is how “</a:t>
                      </a:r>
                      <a:r>
                        <a:rPr lang="en-GB" sz="1100" dirty="0" err="1" smtClean="0"/>
                        <a:t>FAST”or</a:t>
                      </a:r>
                      <a:r>
                        <a:rPr lang="en-GB" sz="1100" dirty="0" smtClean="0"/>
                        <a:t> “SLOW” sounds are played, or whether they get faster or slower.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551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Dynamics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How LOUD or QUIET the sounds are played</a:t>
                      </a:r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633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Pitch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aseline="0" dirty="0" smtClean="0"/>
                        <a:t>A pitch is how “HIGH” or “LOW” a note sounds.</a:t>
                      </a:r>
                    </a:p>
                    <a:p>
                      <a:endParaRPr lang="en-GB" sz="800" baseline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Tone/Timbre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Timbre or Tone Colour is a term used to describe the particular sound quality or an instrument or a voice.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551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Duration</a:t>
                      </a:r>
                      <a:r>
                        <a:rPr lang="en-GB" sz="1100" b="1" baseline="0" dirty="0" smtClean="0"/>
                        <a:t>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How long or short a note is held for.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5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/>
                        <a:t>Structure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Structure is the overall plan of a</a:t>
                      </a:r>
                      <a:r>
                        <a:rPr lang="en-GB" sz="1100" baseline="0" dirty="0" smtClean="0"/>
                        <a:t> piece of music </a:t>
                      </a:r>
                      <a:endParaRPr lang="en-GB" sz="11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2790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Silence </a:t>
                      </a:r>
                      <a:endParaRPr lang="en-GB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silence is</a:t>
                      </a:r>
                      <a:r>
                        <a:rPr lang="en-GB" sz="1100" baseline="0" dirty="0" smtClean="0"/>
                        <a:t> the gaps, breaks and rest within a piece of music. </a:t>
                      </a:r>
                      <a:endParaRPr lang="en-GB" sz="11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573148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/>
          </p:nvPr>
        </p:nvGraphicFramePr>
        <p:xfrm>
          <a:off x="108995" y="4593566"/>
          <a:ext cx="4410453" cy="2175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1167">
                  <a:extLst>
                    <a:ext uri="{9D8B030D-6E8A-4147-A177-3AD203B41FA5}">
                      <a16:colId xmlns:a16="http://schemas.microsoft.com/office/drawing/2014/main" val="608703133"/>
                    </a:ext>
                  </a:extLst>
                </a:gridCol>
                <a:gridCol w="3379286">
                  <a:extLst>
                    <a:ext uri="{9D8B030D-6E8A-4147-A177-3AD203B41FA5}">
                      <a16:colId xmlns:a16="http://schemas.microsoft.com/office/drawing/2014/main" val="1931994722"/>
                    </a:ext>
                  </a:extLst>
                </a:gridCol>
              </a:tblGrid>
              <a:tr h="346465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2. Duration</a:t>
                      </a:r>
                      <a:r>
                        <a:rPr lang="en-GB" sz="1100" b="1" baseline="0" dirty="0" smtClean="0"/>
                        <a:t> &amp; Notation 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195015"/>
                  </a:ext>
                </a:extLst>
              </a:tr>
              <a:tr h="1828631">
                <a:tc>
                  <a:txBody>
                    <a:bodyPr/>
                    <a:lstStyle/>
                    <a:p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shape of each note indicates their time value, i.e. the length of time a note should last in relation to others.</a:t>
                      </a:r>
                      <a:endParaRPr lang="en-GB" sz="11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77890253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11650" t="21407" r="10787" b="7884"/>
          <a:stretch/>
        </p:blipFill>
        <p:spPr>
          <a:xfrm>
            <a:off x="1150704" y="4969796"/>
            <a:ext cx="3368744" cy="17988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/>
          <a:srcRect l="3241" t="8309" r="2804" b="6662"/>
          <a:stretch/>
        </p:blipFill>
        <p:spPr>
          <a:xfrm>
            <a:off x="5368827" y="1639746"/>
            <a:ext cx="4016416" cy="15973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1008" y="3640878"/>
            <a:ext cx="2586027" cy="2657836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460615" y="3334869"/>
          <a:ext cx="2380973" cy="3508919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380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8020">
                <a:tc>
                  <a:txBody>
                    <a:bodyPr/>
                    <a:lstStyle/>
                    <a:p>
                      <a:r>
                        <a:rPr lang="en-GB" sz="1200" b="1" baseline="0" dirty="0" smtClean="0"/>
                        <a:t>Task</a:t>
                      </a:r>
                    </a:p>
                  </a:txBody>
                  <a:tcPr>
                    <a:solidFill>
                      <a:srgbClr val="B79C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666924"/>
                  </a:ext>
                </a:extLst>
              </a:tr>
              <a:tr h="315089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50" b="1" baseline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7460615" y="3412080"/>
            <a:ext cx="2415322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AutoNum type="arabicPeriod"/>
              <a:defRPr/>
            </a:pPr>
            <a:endParaRPr lang="en-GB" sz="800" b="1" dirty="0" smtClean="0"/>
          </a:p>
          <a:p>
            <a:pPr lvl="0">
              <a:defRPr/>
            </a:pPr>
            <a:endParaRPr lang="en-GB" sz="900" b="1" dirty="0" smtClean="0"/>
          </a:p>
          <a:p>
            <a:pPr lvl="0">
              <a:defRPr/>
            </a:pPr>
            <a:r>
              <a:rPr lang="en-GB" sz="1000" b="1" dirty="0" smtClean="0"/>
              <a:t>1)   Listen </a:t>
            </a:r>
            <a:r>
              <a:rPr lang="en-GB" sz="1000" b="1" dirty="0"/>
              <a:t>to a piece of music of your choice. </a:t>
            </a:r>
            <a:r>
              <a:rPr lang="en-GB" sz="1000" b="1" dirty="0" smtClean="0"/>
              <a:t>Write </a:t>
            </a:r>
            <a:r>
              <a:rPr lang="en-GB" sz="1000" b="1" dirty="0"/>
              <a:t>a paragraph of what elements of music stand out to you. </a:t>
            </a:r>
            <a:r>
              <a:rPr lang="en-GB" sz="1000" b="1" dirty="0" smtClean="0"/>
              <a:t>You must include </a:t>
            </a:r>
            <a:r>
              <a:rPr lang="en-GB" sz="1000" b="1" dirty="0"/>
              <a:t>the composer and the year in </a:t>
            </a:r>
            <a:r>
              <a:rPr lang="en-GB" sz="1000" b="1" dirty="0" smtClean="0"/>
              <a:t>which the piece </a:t>
            </a:r>
            <a:r>
              <a:rPr lang="en-GB" sz="1000" b="1" dirty="0"/>
              <a:t>was composed. </a:t>
            </a:r>
          </a:p>
          <a:p>
            <a:pPr lvl="0">
              <a:defRPr/>
            </a:pPr>
            <a:r>
              <a:rPr lang="en-GB" sz="1000" b="1" dirty="0" smtClean="0"/>
              <a:t>2)   Based </a:t>
            </a:r>
            <a:r>
              <a:rPr lang="en-GB" sz="1000" b="1" dirty="0"/>
              <a:t>on task 1 </a:t>
            </a:r>
            <a:r>
              <a:rPr lang="en-GB" sz="1000" b="1" dirty="0" smtClean="0"/>
              <a:t>–Name </a:t>
            </a:r>
            <a:r>
              <a:rPr lang="en-GB" sz="1000" b="1" dirty="0"/>
              <a:t>the genre of </a:t>
            </a:r>
            <a:r>
              <a:rPr lang="en-GB" sz="1000" b="1" dirty="0" smtClean="0"/>
              <a:t>the music. </a:t>
            </a:r>
            <a:r>
              <a:rPr lang="en-GB" sz="1000" b="1" dirty="0"/>
              <a:t>What are the defining features of this genre. </a:t>
            </a:r>
          </a:p>
          <a:p>
            <a:pPr lvl="0">
              <a:defRPr/>
            </a:pPr>
            <a:r>
              <a:rPr lang="en-GB" sz="1000" b="1" dirty="0" smtClean="0"/>
              <a:t>3)  There </a:t>
            </a:r>
            <a:r>
              <a:rPr lang="en-GB" sz="1000" b="1" dirty="0"/>
              <a:t>are  7 different Italian </a:t>
            </a:r>
            <a:r>
              <a:rPr lang="en-GB" sz="1000" b="1" dirty="0" smtClean="0"/>
              <a:t>terms </a:t>
            </a:r>
            <a:r>
              <a:rPr lang="en-GB" sz="1000" b="1" dirty="0"/>
              <a:t>we use to describe tempo. </a:t>
            </a:r>
            <a:r>
              <a:rPr lang="en-GB" sz="1000" b="1" dirty="0" smtClean="0"/>
              <a:t>Write these Italian terms in </a:t>
            </a:r>
            <a:r>
              <a:rPr lang="en-GB" sz="1000" b="1" dirty="0"/>
              <a:t>order of slow to very fast.</a:t>
            </a:r>
          </a:p>
          <a:p>
            <a:pPr lvl="0">
              <a:defRPr/>
            </a:pPr>
            <a:r>
              <a:rPr lang="en-GB" sz="1000" b="1" dirty="0" smtClean="0"/>
              <a:t>4)  Looking </a:t>
            </a:r>
            <a:r>
              <a:rPr lang="en-GB" sz="1000" b="1" dirty="0"/>
              <a:t>at the notes in Box 2 (Duration and Notation). Can you copy the note shapes inside your book and write down the correct musical name. </a:t>
            </a:r>
          </a:p>
          <a:p>
            <a:pPr lvl="0">
              <a:defRPr/>
            </a:pPr>
            <a:r>
              <a:rPr lang="en-GB" sz="1000" b="1" dirty="0" smtClean="0"/>
              <a:t>5)  Looking </a:t>
            </a:r>
            <a:r>
              <a:rPr lang="en-GB" sz="1000" b="1" dirty="0"/>
              <a:t>at box 3 (Musical Scale</a:t>
            </a:r>
            <a:r>
              <a:rPr lang="en-GB" sz="1000" b="1" dirty="0" smtClean="0"/>
              <a:t>). Draw </a:t>
            </a:r>
            <a:r>
              <a:rPr lang="en-GB" sz="1000" b="1" dirty="0"/>
              <a:t>out both diagrams. Diagram 1 –can you name the black notes</a:t>
            </a:r>
            <a:r>
              <a:rPr lang="en-GB" sz="900" b="1" dirty="0"/>
              <a:t>? </a:t>
            </a:r>
            <a:r>
              <a:rPr lang="en-GB" sz="900" b="1" dirty="0" smtClean="0"/>
              <a:t>                                                                </a:t>
            </a:r>
            <a:r>
              <a:rPr lang="en-GB" sz="1000" b="1" dirty="0" smtClean="0"/>
              <a:t>6)  In modern music, what are the 4 clefs often used?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60579" y="1755228"/>
            <a:ext cx="262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50440" y="2625003"/>
            <a:ext cx="270045" cy="378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5129048" y="1786759"/>
            <a:ext cx="367862" cy="31873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987935" y="2625002"/>
            <a:ext cx="367862" cy="33912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731192" y="6022428"/>
            <a:ext cx="858794" cy="2201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222023" y="5948738"/>
            <a:ext cx="367963" cy="30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784540" y="5948738"/>
            <a:ext cx="367963" cy="30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681634" y="6001499"/>
            <a:ext cx="957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Starve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84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3033</TotalTime>
  <Words>617</Words>
  <Application>Microsoft Office PowerPoint</Application>
  <PresentationFormat>A4 Paper (210x297 mm)</PresentationFormat>
  <Paragraphs>79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Onyenuchie, Rita</dc:creator>
  <cp:lastModifiedBy>Onyenuchie, Rita</cp:lastModifiedBy>
  <cp:revision>105</cp:revision>
  <cp:lastPrinted>2019-06-18T08:43:06Z</cp:lastPrinted>
  <dcterms:created xsi:type="dcterms:W3CDTF">2018-06-25T08:58:01Z</dcterms:created>
  <dcterms:modified xsi:type="dcterms:W3CDTF">2019-10-01T15:10:11Z</dcterms:modified>
</cp:coreProperties>
</file>