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8" r:id="rId2"/>
    <p:sldId id="256" r:id="rId3"/>
    <p:sldId id="257" r:id="rId4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482" y="120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23/04/2020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097199" y="68816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616724"/>
            <a:ext cx="9429815" cy="91330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362218" y="644524"/>
            <a:ext cx="910853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what the internal energy of a substance is</a:t>
            </a:r>
            <a:r>
              <a:rPr lang="en-GB" sz="1000" b="1" i="1" dirty="0" smtClean="0"/>
              <a:t>.</a:t>
            </a:r>
          </a:p>
        </p:txBody>
      </p:sp>
      <p:sp>
        <p:nvSpPr>
          <p:cNvPr id="17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Thermal: Heat, Temperature and Internal Energy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3097199" y="1718144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3" name="AutoShape 43"/>
          <p:cNvSpPr>
            <a:spLocks noChangeArrowheads="1"/>
          </p:cNvSpPr>
          <p:nvPr/>
        </p:nvSpPr>
        <p:spPr bwMode="auto">
          <a:xfrm>
            <a:off x="238092" y="1646706"/>
            <a:ext cx="9429815" cy="103545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4" name="Text Box 44"/>
          <p:cNvSpPr txBox="1">
            <a:spLocks noChangeArrowheads="1"/>
          </p:cNvSpPr>
          <p:nvPr/>
        </p:nvSpPr>
        <p:spPr bwMode="auto">
          <a:xfrm>
            <a:off x="362218" y="1674506"/>
            <a:ext cx="910853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Using the structure, explain the internal energy of a solid.</a:t>
            </a:r>
          </a:p>
        </p:txBody>
      </p:sp>
      <p:sp>
        <p:nvSpPr>
          <p:cNvPr id="26" name="Text Box 29"/>
          <p:cNvSpPr txBox="1">
            <a:spLocks noChangeArrowheads="1"/>
          </p:cNvSpPr>
          <p:nvPr/>
        </p:nvSpPr>
        <p:spPr bwMode="auto">
          <a:xfrm>
            <a:off x="3107162" y="282560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7" name="AutoShape 43"/>
          <p:cNvSpPr>
            <a:spLocks noChangeArrowheads="1"/>
          </p:cNvSpPr>
          <p:nvPr/>
        </p:nvSpPr>
        <p:spPr bwMode="auto">
          <a:xfrm>
            <a:off x="248055" y="2754164"/>
            <a:ext cx="9429815" cy="103545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8" name="Text Box 44"/>
          <p:cNvSpPr txBox="1">
            <a:spLocks noChangeArrowheads="1"/>
          </p:cNvSpPr>
          <p:nvPr/>
        </p:nvSpPr>
        <p:spPr bwMode="auto">
          <a:xfrm>
            <a:off x="372181" y="2781964"/>
            <a:ext cx="910853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Using the structure, explain the internal energy of a liquid.</a:t>
            </a:r>
          </a:p>
        </p:txBody>
      </p:sp>
      <p:sp>
        <p:nvSpPr>
          <p:cNvPr id="30" name="Text Box 29"/>
          <p:cNvSpPr txBox="1">
            <a:spLocks noChangeArrowheads="1"/>
          </p:cNvSpPr>
          <p:nvPr/>
        </p:nvSpPr>
        <p:spPr bwMode="auto">
          <a:xfrm>
            <a:off x="3113060" y="3977730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4" name="AutoShape 43"/>
          <p:cNvSpPr>
            <a:spLocks noChangeArrowheads="1"/>
          </p:cNvSpPr>
          <p:nvPr/>
        </p:nvSpPr>
        <p:spPr bwMode="auto">
          <a:xfrm>
            <a:off x="253953" y="3906292"/>
            <a:ext cx="9429815" cy="103545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5" name="Text Box 44"/>
          <p:cNvSpPr txBox="1">
            <a:spLocks noChangeArrowheads="1"/>
          </p:cNvSpPr>
          <p:nvPr/>
        </p:nvSpPr>
        <p:spPr bwMode="auto">
          <a:xfrm>
            <a:off x="378079" y="3934092"/>
            <a:ext cx="910853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Using the structure, explain the internal energy of a gas.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2861" y="5076462"/>
            <a:ext cx="6046483" cy="168373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9"/>
          <p:cNvSpPr txBox="1">
            <a:spLocks noChangeArrowheads="1"/>
          </p:cNvSpPr>
          <p:nvPr/>
        </p:nvSpPr>
        <p:spPr bwMode="auto">
          <a:xfrm>
            <a:off x="5745163" y="665163"/>
            <a:ext cx="3816350" cy="268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  <a:p>
            <a:pPr eaLnBrk="1" hangingPunct="1"/>
            <a:endParaRPr lang="en-GB" altLang="en-US" sz="1000">
              <a:latin typeface="Comic Sans MS" pitchFamily="66" charset="0"/>
            </a:endParaRPr>
          </a:p>
        </p:txBody>
      </p:sp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44488" y="66516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00024" y="593725"/>
            <a:ext cx="9432926" cy="2088431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00025" y="593725"/>
            <a:ext cx="649445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Temperature? Explain using the diagram opposite.</a:t>
            </a:r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Thermal: Heat, Temperature and Internal Energy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9" name="AutoShape 43"/>
          <p:cNvSpPr>
            <a:spLocks noChangeArrowheads="1"/>
          </p:cNvSpPr>
          <p:nvPr/>
        </p:nvSpPr>
        <p:spPr bwMode="auto">
          <a:xfrm>
            <a:off x="236504" y="2846090"/>
            <a:ext cx="9396445" cy="142024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236505" y="2917528"/>
            <a:ext cx="918213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heat? Use ‘thermal equilibrium’ in your description</a:t>
            </a:r>
            <a:r>
              <a:rPr lang="en-GB" sz="1000" b="1" i="1" dirty="0" smtClean="0"/>
              <a:t>.</a:t>
            </a:r>
          </a:p>
        </p:txBody>
      </p:sp>
      <p:sp>
        <p:nvSpPr>
          <p:cNvPr id="20" name="Text Box 29"/>
          <p:cNvSpPr txBox="1">
            <a:spLocks noChangeArrowheads="1"/>
          </p:cNvSpPr>
          <p:nvPr/>
        </p:nvSpPr>
        <p:spPr bwMode="auto">
          <a:xfrm>
            <a:off x="5097464" y="68816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361" y="793780"/>
            <a:ext cx="2441575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AutoShape 43"/>
          <p:cNvSpPr>
            <a:spLocks noChangeArrowheads="1"/>
          </p:cNvSpPr>
          <p:nvPr/>
        </p:nvSpPr>
        <p:spPr bwMode="auto">
          <a:xfrm>
            <a:off x="236505" y="4410348"/>
            <a:ext cx="6732621" cy="237626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3" name="Text Box 44"/>
          <p:cNvSpPr txBox="1">
            <a:spLocks noChangeArrowheads="1"/>
          </p:cNvSpPr>
          <p:nvPr/>
        </p:nvSpPr>
        <p:spPr bwMode="auto">
          <a:xfrm>
            <a:off x="236507" y="4481786"/>
            <a:ext cx="673261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happens to energy transfer when you get into a hot or cold bath?</a:t>
            </a:r>
          </a:p>
        </p:txBody>
      </p:sp>
      <p:pic>
        <p:nvPicPr>
          <p:cNvPr id="44036" name="Picture 4" descr="Zeroth law of thermodynamics &amp; Thermal Equilibrium - Harish Joshi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068" y="4808863"/>
            <a:ext cx="2423319" cy="1407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097199" y="68816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00026" y="616724"/>
            <a:ext cx="9467882" cy="134535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04471" y="674133"/>
            <a:ext cx="925255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the Celsius temperature scale?</a:t>
            </a:r>
          </a:p>
        </p:txBody>
      </p:sp>
      <p:sp>
        <p:nvSpPr>
          <p:cNvPr id="32" name="AutoShape 43"/>
          <p:cNvSpPr>
            <a:spLocks noChangeArrowheads="1"/>
          </p:cNvSpPr>
          <p:nvPr/>
        </p:nvSpPr>
        <p:spPr bwMode="auto">
          <a:xfrm>
            <a:off x="215504" y="3252190"/>
            <a:ext cx="9417445" cy="3462414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44"/>
          <p:cNvSpPr txBox="1">
            <a:spLocks noChangeArrowheads="1"/>
          </p:cNvSpPr>
          <p:nvPr/>
        </p:nvSpPr>
        <p:spPr bwMode="auto">
          <a:xfrm>
            <a:off x="274892" y="3305883"/>
            <a:ext cx="619027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absolute zero and who devised it? Use the diagram opposite to explain.</a:t>
            </a:r>
          </a:p>
        </p:txBody>
      </p:sp>
      <p:sp>
        <p:nvSpPr>
          <p:cNvPr id="35" name="Text Box 29"/>
          <p:cNvSpPr txBox="1">
            <a:spLocks noChangeArrowheads="1"/>
          </p:cNvSpPr>
          <p:nvPr/>
        </p:nvSpPr>
        <p:spPr bwMode="auto">
          <a:xfrm>
            <a:off x="-1689146" y="2759864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19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Thermal: Heat, Temperature and Internal Energy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" name="Text Box 29"/>
          <p:cNvSpPr txBox="1">
            <a:spLocks noChangeArrowheads="1"/>
          </p:cNvSpPr>
          <p:nvPr/>
        </p:nvSpPr>
        <p:spPr bwMode="auto">
          <a:xfrm>
            <a:off x="3088651" y="214841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4" name="AutoShape 43"/>
          <p:cNvSpPr>
            <a:spLocks noChangeArrowheads="1"/>
          </p:cNvSpPr>
          <p:nvPr/>
        </p:nvSpPr>
        <p:spPr bwMode="auto">
          <a:xfrm>
            <a:off x="191478" y="2076980"/>
            <a:ext cx="9467882" cy="104959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5" name="Text Box 44"/>
          <p:cNvSpPr txBox="1">
            <a:spLocks noChangeArrowheads="1"/>
          </p:cNvSpPr>
          <p:nvPr/>
        </p:nvSpPr>
        <p:spPr bwMode="auto">
          <a:xfrm>
            <a:off x="195923" y="2134389"/>
            <a:ext cx="925255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Why use water for the Celsius scale?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167" y="3368181"/>
            <a:ext cx="287337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6524555" y="4863668"/>
            <a:ext cx="2873375" cy="17429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Box 44"/>
          <p:cNvSpPr txBox="1">
            <a:spLocks noChangeArrowheads="1"/>
          </p:cNvSpPr>
          <p:nvPr/>
        </p:nvSpPr>
        <p:spPr bwMode="auto">
          <a:xfrm>
            <a:off x="6524555" y="4933931"/>
            <a:ext cx="28733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How can we measure absolute zero?</a:t>
            </a:r>
          </a:p>
          <a:p>
            <a:endParaRPr lang="en-GB" sz="1000" b="1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149</Words>
  <Application>Microsoft Office PowerPoint</Application>
  <PresentationFormat>Custom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Administrator</cp:lastModifiedBy>
  <cp:revision>95</cp:revision>
  <dcterms:created xsi:type="dcterms:W3CDTF">2011-08-26T09:55:57Z</dcterms:created>
  <dcterms:modified xsi:type="dcterms:W3CDTF">2020-04-23T09:36:50Z</dcterms:modified>
</cp:coreProperties>
</file>